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62" r:id="rId8"/>
    <p:sldId id="259" r:id="rId9"/>
    <p:sldId id="261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F83E3E-1BE7-4BD0-B367-B58FF0415330}" v="16" dt="2021-12-02T05:40:02.041"/>
    <p1510:client id="{864B0C3E-0372-4EE9-974B-488DDC1D7F99}" v="1" dt="2021-12-02T05:22:59.446"/>
    <p1510:client id="{980CFEEA-E73F-4E2E-A7A5-142FEC9DB0C6}" v="322" dt="2021-12-01T19:38:50.976"/>
    <p1510:client id="{CC2D9EB4-99DB-454A-8C4E-B5B78C48CC95}" v="258" dt="2021-12-01T06:25:27.340"/>
    <p1510:client id="{DAB3D9BF-485F-468C-8BFF-DED7BA9DFBF5}" v="1" dt="2021-12-02T05:35:27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tledge, John" userId="S::johnrutledge@my.unt.edu::51fe987b-b100-4413-a8c6-a70dd898bd3b" providerId="AD" clId="Web-{DAB3D9BF-485F-468C-8BFF-DED7BA9DFBF5}"/>
    <pc:docChg chg="modSld">
      <pc:chgData name="Rutledge, John" userId="S::johnrutledge@my.unt.edu::51fe987b-b100-4413-a8c6-a70dd898bd3b" providerId="AD" clId="Web-{DAB3D9BF-485F-468C-8BFF-DED7BA9DFBF5}" dt="2021-12-02T05:35:27.989" v="0" actId="20577"/>
      <pc:docMkLst>
        <pc:docMk/>
      </pc:docMkLst>
      <pc:sldChg chg="modSp">
        <pc:chgData name="Rutledge, John" userId="S::johnrutledge@my.unt.edu::51fe987b-b100-4413-a8c6-a70dd898bd3b" providerId="AD" clId="Web-{DAB3D9BF-485F-468C-8BFF-DED7BA9DFBF5}" dt="2021-12-02T05:35:27.989" v="0" actId="20577"/>
        <pc:sldMkLst>
          <pc:docMk/>
          <pc:sldMk cId="3895216237" sldId="258"/>
        </pc:sldMkLst>
        <pc:spChg chg="mod">
          <ac:chgData name="Rutledge, John" userId="S::johnrutledge@my.unt.edu::51fe987b-b100-4413-a8c6-a70dd898bd3b" providerId="AD" clId="Web-{DAB3D9BF-485F-468C-8BFF-DED7BA9DFBF5}" dt="2021-12-02T05:35:27.989" v="0" actId="20577"/>
          <ac:spMkLst>
            <pc:docMk/>
            <pc:sldMk cId="3895216237" sldId="258"/>
            <ac:spMk id="3" creationId="{442A4E77-812B-401A-A9D0-7CF760C31775}"/>
          </ac:spMkLst>
        </pc:spChg>
      </pc:sldChg>
    </pc:docChg>
  </pc:docChgLst>
  <pc:docChgLst>
    <pc:chgData name="Gilmore, Brian" userId="S::briangilmore@my.unt.edu::0a46e8cf-931d-407c-a57e-5a2de3dfdd56" providerId="AD" clId="Web-{980CFEEA-E73F-4E2E-A7A5-142FEC9DB0C6}"/>
    <pc:docChg chg="modSld">
      <pc:chgData name="Gilmore, Brian" userId="S::briangilmore@my.unt.edu::0a46e8cf-931d-407c-a57e-5a2de3dfdd56" providerId="AD" clId="Web-{980CFEEA-E73F-4E2E-A7A5-142FEC9DB0C6}" dt="2021-12-01T19:38:48.710" v="284" actId="20577"/>
      <pc:docMkLst>
        <pc:docMk/>
      </pc:docMkLst>
      <pc:sldChg chg="addSp modSp">
        <pc:chgData name="Gilmore, Brian" userId="S::briangilmore@my.unt.edu::0a46e8cf-931d-407c-a57e-5a2de3dfdd56" providerId="AD" clId="Web-{980CFEEA-E73F-4E2E-A7A5-142FEC9DB0C6}" dt="2021-12-01T19:22:43.555" v="101"/>
        <pc:sldMkLst>
          <pc:docMk/>
          <pc:sldMk cId="3496220857" sldId="257"/>
        </pc:sldMkLst>
        <pc:spChg chg="add">
          <ac:chgData name="Gilmore, Brian" userId="S::briangilmore@my.unt.edu::0a46e8cf-931d-407c-a57e-5a2de3dfdd56" providerId="AD" clId="Web-{980CFEEA-E73F-4E2E-A7A5-142FEC9DB0C6}" dt="2021-12-01T19:22:43.555" v="101"/>
          <ac:spMkLst>
            <pc:docMk/>
            <pc:sldMk cId="3496220857" sldId="257"/>
            <ac:spMk id="44" creationId="{AC928050-8F45-4B30-8EDB-CBD66507CD53}"/>
          </ac:spMkLst>
        </pc:spChg>
        <pc:graphicFrameChg chg="modGraphic">
          <ac:chgData name="Gilmore, Brian" userId="S::briangilmore@my.unt.edu::0a46e8cf-931d-407c-a57e-5a2de3dfdd56" providerId="AD" clId="Web-{980CFEEA-E73F-4E2E-A7A5-142FEC9DB0C6}" dt="2021-12-01T19:13:31.022" v="50" actId="20577"/>
          <ac:graphicFrameMkLst>
            <pc:docMk/>
            <pc:sldMk cId="3496220857" sldId="257"/>
            <ac:graphicFrameMk id="5" creationId="{FF17AEED-8AF7-4A9D-B75F-9E8D450238A3}"/>
          </ac:graphicFrameMkLst>
        </pc:graphicFrameChg>
      </pc:sldChg>
      <pc:sldChg chg="modSp">
        <pc:chgData name="Gilmore, Brian" userId="S::briangilmore@my.unt.edu::0a46e8cf-931d-407c-a57e-5a2de3dfdd56" providerId="AD" clId="Web-{980CFEEA-E73F-4E2E-A7A5-142FEC9DB0C6}" dt="2021-12-01T19:36:33.425" v="276" actId="20577"/>
        <pc:sldMkLst>
          <pc:docMk/>
          <pc:sldMk cId="3476874392" sldId="260"/>
        </pc:sldMkLst>
        <pc:spChg chg="mod">
          <ac:chgData name="Gilmore, Brian" userId="S::briangilmore@my.unt.edu::0a46e8cf-931d-407c-a57e-5a2de3dfdd56" providerId="AD" clId="Web-{980CFEEA-E73F-4E2E-A7A5-142FEC9DB0C6}" dt="2021-12-01T19:36:33.425" v="276" actId="20577"/>
          <ac:spMkLst>
            <pc:docMk/>
            <pc:sldMk cId="3476874392" sldId="260"/>
            <ac:spMk id="3" creationId="{7C0BFE38-DF9D-48F1-83BC-D60A8BC605E1}"/>
          </ac:spMkLst>
        </pc:spChg>
      </pc:sldChg>
      <pc:sldChg chg="addSp delSp modSp mod setBg">
        <pc:chgData name="Gilmore, Brian" userId="S::briangilmore@my.unt.edu::0a46e8cf-931d-407c-a57e-5a2de3dfdd56" providerId="AD" clId="Web-{980CFEEA-E73F-4E2E-A7A5-142FEC9DB0C6}" dt="2021-12-01T19:38:48.710" v="284" actId="20577"/>
        <pc:sldMkLst>
          <pc:docMk/>
          <pc:sldMk cId="2422582823" sldId="261"/>
        </pc:sldMkLst>
        <pc:spChg chg="mod ord">
          <ac:chgData name="Gilmore, Brian" userId="S::briangilmore@my.unt.edu::0a46e8cf-931d-407c-a57e-5a2de3dfdd56" providerId="AD" clId="Web-{980CFEEA-E73F-4E2E-A7A5-142FEC9DB0C6}" dt="2021-12-01T19:30:30.851" v="201"/>
          <ac:spMkLst>
            <pc:docMk/>
            <pc:sldMk cId="2422582823" sldId="261"/>
            <ac:spMk id="2" creationId="{64BA8422-18B5-4D55-8A1F-B7ED28E32BCC}"/>
          </ac:spMkLst>
        </pc:spChg>
        <pc:spChg chg="add del mod ord">
          <ac:chgData name="Gilmore, Brian" userId="S::briangilmore@my.unt.edu::0a46e8cf-931d-407c-a57e-5a2de3dfdd56" providerId="AD" clId="Web-{980CFEEA-E73F-4E2E-A7A5-142FEC9DB0C6}" dt="2021-12-01T19:38:48.710" v="284" actId="20577"/>
          <ac:spMkLst>
            <pc:docMk/>
            <pc:sldMk cId="2422582823" sldId="261"/>
            <ac:spMk id="3" creationId="{FA2F51AB-B848-4D43-B9DA-7C9A76139A82}"/>
          </ac:spMkLst>
        </pc:spChg>
        <pc:spChg chg="add del mod">
          <ac:chgData name="Gilmore, Brian" userId="S::briangilmore@my.unt.edu::0a46e8cf-931d-407c-a57e-5a2de3dfdd56" providerId="AD" clId="Web-{980CFEEA-E73F-4E2E-A7A5-142FEC9DB0C6}" dt="2021-12-01T19:20:10.144" v="71"/>
          <ac:spMkLst>
            <pc:docMk/>
            <pc:sldMk cId="2422582823" sldId="261"/>
            <ac:spMk id="4" creationId="{C8C961D0-C82E-441A-9B81-B1F83A0F8768}"/>
          </ac:spMkLst>
        </pc:spChg>
        <pc:spChg chg="add del">
          <ac:chgData name="Gilmore, Brian" userId="S::briangilmore@my.unt.edu::0a46e8cf-931d-407c-a57e-5a2de3dfdd56" providerId="AD" clId="Web-{980CFEEA-E73F-4E2E-A7A5-142FEC9DB0C6}" dt="2021-12-01T19:20:19.769" v="82"/>
          <ac:spMkLst>
            <pc:docMk/>
            <pc:sldMk cId="2422582823" sldId="261"/>
            <ac:spMk id="10" creationId="{5B32A67F-3598-4A13-8552-DA884FFCCE57}"/>
          </ac:spMkLst>
        </pc:spChg>
        <pc:spChg chg="add del">
          <ac:chgData name="Gilmore, Brian" userId="S::briangilmore@my.unt.edu::0a46e8cf-931d-407c-a57e-5a2de3dfdd56" providerId="AD" clId="Web-{980CFEEA-E73F-4E2E-A7A5-142FEC9DB0C6}" dt="2021-12-01T19:20:19.769" v="82"/>
          <ac:spMkLst>
            <pc:docMk/>
            <pc:sldMk cId="2422582823" sldId="261"/>
            <ac:spMk id="12" creationId="{BCC55ACC-A2F6-403C-A3A4-D59B3734D45F}"/>
          </ac:spMkLst>
        </pc:spChg>
        <pc:spChg chg="add del">
          <ac:chgData name="Gilmore, Brian" userId="S::briangilmore@my.unt.edu::0a46e8cf-931d-407c-a57e-5a2de3dfdd56" providerId="AD" clId="Web-{980CFEEA-E73F-4E2E-A7A5-142FEC9DB0C6}" dt="2021-12-01T19:30:30.851" v="201"/>
          <ac:spMkLst>
            <pc:docMk/>
            <pc:sldMk cId="2422582823" sldId="261"/>
            <ac:spMk id="13" creationId="{D7A453D2-15D8-4403-815F-291FA16340D9}"/>
          </ac:spMkLst>
        </pc:spChg>
        <pc:spChg chg="add del">
          <ac:chgData name="Gilmore, Brian" userId="S::briangilmore@my.unt.edu::0a46e8cf-931d-407c-a57e-5a2de3dfdd56" providerId="AD" clId="Web-{980CFEEA-E73F-4E2E-A7A5-142FEC9DB0C6}" dt="2021-12-01T19:20:19.769" v="82"/>
          <ac:spMkLst>
            <pc:docMk/>
            <pc:sldMk cId="2422582823" sldId="261"/>
            <ac:spMk id="14" creationId="{598EBA13-C937-430B-9523-439FE21096E6}"/>
          </ac:spMkLst>
        </pc:spChg>
        <pc:spChg chg="add del">
          <ac:chgData name="Gilmore, Brian" userId="S::briangilmore@my.unt.edu::0a46e8cf-931d-407c-a57e-5a2de3dfdd56" providerId="AD" clId="Web-{980CFEEA-E73F-4E2E-A7A5-142FEC9DB0C6}" dt="2021-12-01T19:30:30.851" v="201"/>
          <ac:spMkLst>
            <pc:docMk/>
            <pc:sldMk cId="2422582823" sldId="261"/>
            <ac:spMk id="15" creationId="{8161EA6B-09CA-445B-AB0D-8DF76FA92DEF}"/>
          </ac:spMkLst>
        </pc:spChg>
        <pc:spChg chg="add del">
          <ac:chgData name="Gilmore, Brian" userId="S::briangilmore@my.unt.edu::0a46e8cf-931d-407c-a57e-5a2de3dfdd56" providerId="AD" clId="Web-{980CFEEA-E73F-4E2E-A7A5-142FEC9DB0C6}" dt="2021-12-01T19:20:15.863" v="74"/>
          <ac:spMkLst>
            <pc:docMk/>
            <pc:sldMk cId="2422582823" sldId="261"/>
            <ac:spMk id="20" creationId="{C1DD1A8A-57D5-4A81-AD04-532B043C5611}"/>
          </ac:spMkLst>
        </pc:spChg>
        <pc:spChg chg="add del">
          <ac:chgData name="Gilmore, Brian" userId="S::briangilmore@my.unt.edu::0a46e8cf-931d-407c-a57e-5a2de3dfdd56" providerId="AD" clId="Web-{980CFEEA-E73F-4E2E-A7A5-142FEC9DB0C6}" dt="2021-12-01T19:20:15.863" v="74"/>
          <ac:spMkLst>
            <pc:docMk/>
            <pc:sldMk cId="2422582823" sldId="261"/>
            <ac:spMk id="22" creationId="{007891EC-4501-44ED-A8C8-B11B6DB767AB}"/>
          </ac:spMkLst>
        </pc:spChg>
        <pc:spChg chg="add del">
          <ac:chgData name="Gilmore, Brian" userId="S::briangilmore@my.unt.edu::0a46e8cf-931d-407c-a57e-5a2de3dfdd56" providerId="AD" clId="Web-{980CFEEA-E73F-4E2E-A7A5-142FEC9DB0C6}" dt="2021-12-01T19:30:30.851" v="201"/>
          <ac:spMkLst>
            <pc:docMk/>
            <pc:sldMk cId="2422582823" sldId="261"/>
            <ac:spMk id="31" creationId="{B8114C98-A349-4111-A123-E8EAB86ABE30}"/>
          </ac:spMkLst>
        </pc:spChg>
        <pc:spChg chg="add mod">
          <ac:chgData name="Gilmore, Brian" userId="S::briangilmore@my.unt.edu::0a46e8cf-931d-407c-a57e-5a2de3dfdd56" providerId="AD" clId="Web-{980CFEEA-E73F-4E2E-A7A5-142FEC9DB0C6}" dt="2021-12-01T19:35:25.938" v="246" actId="20577"/>
          <ac:spMkLst>
            <pc:docMk/>
            <pc:sldMk cId="2422582823" sldId="261"/>
            <ac:spMk id="38" creationId="{AB986B4B-9297-4C93-A64E-70BE819189AF}"/>
          </ac:spMkLst>
        </pc:spChg>
        <pc:spChg chg="add del">
          <ac:chgData name="Gilmore, Brian" userId="S::briangilmore@my.unt.edu::0a46e8cf-931d-407c-a57e-5a2de3dfdd56" providerId="AD" clId="Web-{980CFEEA-E73F-4E2E-A7A5-142FEC9DB0C6}" dt="2021-12-01T19:30:30.851" v="201"/>
          <ac:spMkLst>
            <pc:docMk/>
            <pc:sldMk cId="2422582823" sldId="261"/>
            <ac:spMk id="39" creationId="{E2D3D3F2-ABBB-4453-B1C5-1BEBF7E4DD56}"/>
          </ac:spMkLst>
        </pc:spChg>
        <pc:spChg chg="add mod">
          <ac:chgData name="Gilmore, Brian" userId="S::briangilmore@my.unt.edu::0a46e8cf-931d-407c-a57e-5a2de3dfdd56" providerId="AD" clId="Web-{980CFEEA-E73F-4E2E-A7A5-142FEC9DB0C6}" dt="2021-12-01T19:36:00.377" v="259" actId="20577"/>
          <ac:spMkLst>
            <pc:docMk/>
            <pc:sldMk cId="2422582823" sldId="261"/>
            <ac:spMk id="49" creationId="{797CD93D-D321-4198-9F35-453CCFA42F0D}"/>
          </ac:spMkLst>
        </pc:spChg>
        <pc:spChg chg="add">
          <ac:chgData name="Gilmore, Brian" userId="S::briangilmore@my.unt.edu::0a46e8cf-931d-407c-a57e-5a2de3dfdd56" providerId="AD" clId="Web-{980CFEEA-E73F-4E2E-A7A5-142FEC9DB0C6}" dt="2021-12-01T19:30:30.851" v="201"/>
          <ac:spMkLst>
            <pc:docMk/>
            <pc:sldMk cId="2422582823" sldId="261"/>
            <ac:spMk id="50" creationId="{5BA49487-3FDB-4FB7-9D50-2B4F9454DA91}"/>
          </ac:spMkLst>
        </pc:spChg>
        <pc:spChg chg="add mod">
          <ac:chgData name="Gilmore, Brian" userId="S::briangilmore@my.unt.edu::0a46e8cf-931d-407c-a57e-5a2de3dfdd56" providerId="AD" clId="Web-{980CFEEA-E73F-4E2E-A7A5-142FEC9DB0C6}" dt="2021-12-01T19:36:08.096" v="268" actId="20577"/>
          <ac:spMkLst>
            <pc:docMk/>
            <pc:sldMk cId="2422582823" sldId="261"/>
            <ac:spMk id="51" creationId="{E0C1D0EE-BEEE-4FFF-A19C-731789781809}"/>
          </ac:spMkLst>
        </pc:spChg>
        <pc:spChg chg="add">
          <ac:chgData name="Gilmore, Brian" userId="S::briangilmore@my.unt.edu::0a46e8cf-931d-407c-a57e-5a2de3dfdd56" providerId="AD" clId="Web-{980CFEEA-E73F-4E2E-A7A5-142FEC9DB0C6}" dt="2021-12-01T19:30:30.851" v="201"/>
          <ac:spMkLst>
            <pc:docMk/>
            <pc:sldMk cId="2422582823" sldId="261"/>
            <ac:spMk id="52" creationId="{1C938212-FA12-4FF1-87C8-ACDE99D06F69}"/>
          </ac:spMkLst>
        </pc:spChg>
        <pc:spChg chg="add">
          <ac:chgData name="Gilmore, Brian" userId="S::briangilmore@my.unt.edu::0a46e8cf-931d-407c-a57e-5a2de3dfdd56" providerId="AD" clId="Web-{980CFEEA-E73F-4E2E-A7A5-142FEC9DB0C6}" dt="2021-12-01T19:30:30.851" v="201"/>
          <ac:spMkLst>
            <pc:docMk/>
            <pc:sldMk cId="2422582823" sldId="261"/>
            <ac:spMk id="54" creationId="{369F152D-E540-4B48-BA11-2ADF043C6111}"/>
          </ac:spMkLst>
        </pc:spChg>
        <pc:spChg chg="add">
          <ac:chgData name="Gilmore, Brian" userId="S::briangilmore@my.unt.edu::0a46e8cf-931d-407c-a57e-5a2de3dfdd56" providerId="AD" clId="Web-{980CFEEA-E73F-4E2E-A7A5-142FEC9DB0C6}" dt="2021-12-01T19:30:30.851" v="201"/>
          <ac:spMkLst>
            <pc:docMk/>
            <pc:sldMk cId="2422582823" sldId="261"/>
            <ac:spMk id="56" creationId="{0C059F7E-04C4-4C46-9B3E-E5CE267E347D}"/>
          </ac:spMkLst>
        </pc:spChg>
        <pc:grpChg chg="add del">
          <ac:chgData name="Gilmore, Brian" userId="S::briangilmore@my.unt.edu::0a46e8cf-931d-407c-a57e-5a2de3dfdd56" providerId="AD" clId="Web-{980CFEEA-E73F-4E2E-A7A5-142FEC9DB0C6}" dt="2021-12-01T19:30:30.851" v="201"/>
          <ac:grpSpMkLst>
            <pc:docMk/>
            <pc:sldMk cId="2422582823" sldId="261"/>
            <ac:grpSpMk id="17" creationId="{2B35F886-1102-4486-830A-34F41439CE8D}"/>
          </ac:grpSpMkLst>
        </pc:grpChg>
        <pc:grpChg chg="add del">
          <ac:chgData name="Gilmore, Brian" userId="S::briangilmore@my.unt.edu::0a46e8cf-931d-407c-a57e-5a2de3dfdd56" providerId="AD" clId="Web-{980CFEEA-E73F-4E2E-A7A5-142FEC9DB0C6}" dt="2021-12-01T19:30:30.851" v="201"/>
          <ac:grpSpMkLst>
            <pc:docMk/>
            <pc:sldMk cId="2422582823" sldId="261"/>
            <ac:grpSpMk id="25" creationId="{975C268C-D419-4123-9FAD-0E2B7F9EE795}"/>
          </ac:grpSpMkLst>
        </pc:grpChg>
        <pc:grpChg chg="add del">
          <ac:chgData name="Gilmore, Brian" userId="S::briangilmore@my.unt.edu::0a46e8cf-931d-407c-a57e-5a2de3dfdd56" providerId="AD" clId="Web-{980CFEEA-E73F-4E2E-A7A5-142FEC9DB0C6}" dt="2021-12-01T19:30:30.851" v="201"/>
          <ac:grpSpMkLst>
            <pc:docMk/>
            <pc:sldMk cId="2422582823" sldId="261"/>
            <ac:grpSpMk id="33" creationId="{670FB431-AE18-414D-92F4-1D12D1991152}"/>
          </ac:grpSpMkLst>
        </pc:grpChg>
        <pc:grpChg chg="add del">
          <ac:chgData name="Gilmore, Brian" userId="S::briangilmore@my.unt.edu::0a46e8cf-931d-407c-a57e-5a2de3dfdd56" providerId="AD" clId="Web-{980CFEEA-E73F-4E2E-A7A5-142FEC9DB0C6}" dt="2021-12-01T19:30:30.851" v="201"/>
          <ac:grpSpMkLst>
            <pc:docMk/>
            <pc:sldMk cId="2422582823" sldId="261"/>
            <ac:grpSpMk id="41" creationId="{8214E4A5-A0D2-42C4-8D14-D2A7E495F041}"/>
          </ac:grpSpMkLst>
        </pc:grpChg>
        <pc:picChg chg="add del mod ord">
          <ac:chgData name="Gilmore, Brian" userId="S::briangilmore@my.unt.edu::0a46e8cf-931d-407c-a57e-5a2de3dfdd56" providerId="AD" clId="Web-{980CFEEA-E73F-4E2E-A7A5-142FEC9DB0C6}" dt="2021-12-01T19:31:36.556" v="203"/>
          <ac:picMkLst>
            <pc:docMk/>
            <pc:sldMk cId="2422582823" sldId="261"/>
            <ac:picMk id="5" creationId="{7CDEBBFD-4F86-42A2-B2E4-F4098E0C8646}"/>
          </ac:picMkLst>
        </pc:picChg>
        <pc:picChg chg="add del mod ord">
          <ac:chgData name="Gilmore, Brian" userId="S::briangilmore@my.unt.edu::0a46e8cf-931d-407c-a57e-5a2de3dfdd56" providerId="AD" clId="Web-{980CFEEA-E73F-4E2E-A7A5-142FEC9DB0C6}" dt="2021-12-01T19:31:37.322" v="204"/>
          <ac:picMkLst>
            <pc:docMk/>
            <pc:sldMk cId="2422582823" sldId="261"/>
            <ac:picMk id="6" creationId="{58BD48D1-2E17-4BF0-B44F-746D5C178A17}"/>
          </ac:picMkLst>
        </pc:picChg>
        <pc:picChg chg="add del">
          <ac:chgData name="Gilmore, Brian" userId="S::briangilmore@my.unt.edu::0a46e8cf-931d-407c-a57e-5a2de3dfdd56" providerId="AD" clId="Web-{980CFEEA-E73F-4E2E-A7A5-142FEC9DB0C6}" dt="2021-12-01T19:20:19.769" v="82"/>
          <ac:picMkLst>
            <pc:docMk/>
            <pc:sldMk cId="2422582823" sldId="261"/>
            <ac:picMk id="7" creationId="{F506CA2B-F920-4229-AB87-635B945BA636}"/>
          </ac:picMkLst>
        </pc:picChg>
        <pc:picChg chg="add del mod">
          <ac:chgData name="Gilmore, Brian" userId="S::briangilmore@my.unt.edu::0a46e8cf-931d-407c-a57e-5a2de3dfdd56" providerId="AD" clId="Web-{980CFEEA-E73F-4E2E-A7A5-142FEC9DB0C6}" dt="2021-12-01T19:31:35.494" v="202"/>
          <ac:picMkLst>
            <pc:docMk/>
            <pc:sldMk cId="2422582823" sldId="261"/>
            <ac:picMk id="8" creationId="{F73D7018-D593-438C-88C9-115376CB52B4}"/>
          </ac:picMkLst>
        </pc:picChg>
        <pc:picChg chg="add mod">
          <ac:chgData name="Gilmore, Brian" userId="S::briangilmore@my.unt.edu::0a46e8cf-931d-407c-a57e-5a2de3dfdd56" providerId="AD" clId="Web-{980CFEEA-E73F-4E2E-A7A5-142FEC9DB0C6}" dt="2021-12-01T19:34:39.718" v="230" actId="14100"/>
          <ac:picMkLst>
            <pc:docMk/>
            <pc:sldMk cId="2422582823" sldId="261"/>
            <ac:picMk id="9" creationId="{242C697F-D730-40A8-A770-5A763C1D37F1}"/>
          </ac:picMkLst>
        </pc:picChg>
        <pc:picChg chg="add del">
          <ac:chgData name="Gilmore, Brian" userId="S::briangilmore@my.unt.edu::0a46e8cf-931d-407c-a57e-5a2de3dfdd56" providerId="AD" clId="Web-{980CFEEA-E73F-4E2E-A7A5-142FEC9DB0C6}" dt="2021-12-01T19:20:15.863" v="74"/>
          <ac:picMkLst>
            <pc:docMk/>
            <pc:sldMk cId="2422582823" sldId="261"/>
            <ac:picMk id="16" creationId="{45D64A82-863C-499E-A9EF-290E95E8F508}"/>
          </ac:picMkLst>
        </pc:picChg>
        <pc:picChg chg="add mod">
          <ac:chgData name="Gilmore, Brian" userId="S::briangilmore@my.unt.edu::0a46e8cf-931d-407c-a57e-5a2de3dfdd56" providerId="AD" clId="Web-{980CFEEA-E73F-4E2E-A7A5-142FEC9DB0C6}" dt="2021-12-01T19:34:56.968" v="233" actId="14100"/>
          <ac:picMkLst>
            <pc:docMk/>
            <pc:sldMk cId="2422582823" sldId="261"/>
            <ac:picMk id="30" creationId="{0D4DDABA-FA4E-4A38-87FA-5F1A00039C5E}"/>
          </ac:picMkLst>
        </pc:picChg>
        <pc:picChg chg="add mod">
          <ac:chgData name="Gilmore, Brian" userId="S::briangilmore@my.unt.edu::0a46e8cf-931d-407c-a57e-5a2de3dfdd56" providerId="AD" clId="Web-{980CFEEA-E73F-4E2E-A7A5-142FEC9DB0C6}" dt="2021-12-01T19:34:45.531" v="231" actId="14100"/>
          <ac:picMkLst>
            <pc:docMk/>
            <pc:sldMk cId="2422582823" sldId="261"/>
            <ac:picMk id="32" creationId="{543C72B1-58A8-4E1C-BE01-BDB035B305DA}"/>
          </ac:picMkLst>
        </pc:picChg>
      </pc:sldChg>
    </pc:docChg>
  </pc:docChgLst>
  <pc:docChgLst>
    <pc:chgData name="Romo, Zoe" userId="S::zoeromo@my.unt.edu::e3736549-e046-44b0-b753-8faa1ffc0bdf" providerId="AD" clId="Web-{AC0CABA0-1186-4842-8C51-553B616B1B2E}"/>
    <pc:docChg chg="addSld modSld addMainMaster delMainMaster">
      <pc:chgData name="Romo, Zoe" userId="S::zoeromo@my.unt.edu::e3736549-e046-44b0-b753-8faa1ffc0bdf" providerId="AD" clId="Web-{AC0CABA0-1186-4842-8C51-553B616B1B2E}" dt="2021-12-01T05:18:56.994" v="377" actId="20577"/>
      <pc:docMkLst>
        <pc:docMk/>
      </pc:docMkLst>
      <pc:sldChg chg="addSp delSp modSp mod setBg modClrScheme addAnim delAnim setClrOvrMap delDesignElem chgLayout">
        <pc:chgData name="Romo, Zoe" userId="S::zoeromo@my.unt.edu::e3736549-e046-44b0-b753-8faa1ffc0bdf" providerId="AD" clId="Web-{AC0CABA0-1186-4842-8C51-553B616B1B2E}" dt="2021-12-01T05:18:10.491" v="373" actId="1076"/>
        <pc:sldMkLst>
          <pc:docMk/>
          <pc:sldMk cId="109857222" sldId="256"/>
        </pc:sldMkLst>
        <pc:spChg chg="mod ord">
          <ac:chgData name="Romo, Zoe" userId="S::zoeromo@my.unt.edu::e3736549-e046-44b0-b753-8faa1ffc0bdf" providerId="AD" clId="Web-{AC0CABA0-1186-4842-8C51-553B616B1B2E}" dt="2021-12-01T05:17:56.694" v="371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omo, Zoe" userId="S::zoeromo@my.unt.edu::e3736549-e046-44b0-b753-8faa1ffc0bdf" providerId="AD" clId="Web-{AC0CABA0-1186-4842-8C51-553B616B1B2E}" dt="2021-12-01T05:18:10.491" v="373" actId="107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omo, Zoe" userId="S::zoeromo@my.unt.edu::e3736549-e046-44b0-b753-8faa1ffc0bdf" providerId="AD" clId="Web-{AC0CABA0-1186-4842-8C51-553B616B1B2E}" dt="2021-12-01T05:14:23.400" v="355"/>
          <ac:spMkLst>
            <pc:docMk/>
            <pc:sldMk cId="109857222" sldId="256"/>
            <ac:spMk id="5" creationId="{DA3C47C2-33A2-44B2-BEAB-FEB679075C24}"/>
          </ac:spMkLst>
        </pc:spChg>
        <pc:spChg chg="add del">
          <ac:chgData name="Romo, Zoe" userId="S::zoeromo@my.unt.edu::e3736549-e046-44b0-b753-8faa1ffc0bdf" providerId="AD" clId="Web-{AC0CABA0-1186-4842-8C51-553B616B1B2E}" dt="2021-12-01T05:14:23.400" v="355"/>
          <ac:spMkLst>
            <pc:docMk/>
            <pc:sldMk cId="109857222" sldId="256"/>
            <ac:spMk id="6" creationId="{AD182BA8-54AD-4D9F-8264-B0FA8BB47D7C}"/>
          </ac:spMkLst>
        </pc:spChg>
        <pc:spChg chg="add del">
          <ac:chgData name="Romo, Zoe" userId="S::zoeromo@my.unt.edu::e3736549-e046-44b0-b753-8faa1ffc0bdf" providerId="AD" clId="Web-{AC0CABA0-1186-4842-8C51-553B616B1B2E}" dt="2021-12-01T05:14:23.400" v="355"/>
          <ac:spMkLst>
            <pc:docMk/>
            <pc:sldMk cId="109857222" sldId="256"/>
            <ac:spMk id="7" creationId="{4ED83379-0499-45E1-AB78-6AA230F96442}"/>
          </ac:spMkLst>
        </pc:spChg>
        <pc:spChg chg="add del">
          <ac:chgData name="Romo, Zoe" userId="S::zoeromo@my.unt.edu::e3736549-e046-44b0-b753-8faa1ffc0bdf" providerId="AD" clId="Web-{AC0CABA0-1186-4842-8C51-553B616B1B2E}" dt="2021-12-01T05:14:10.368" v="349"/>
          <ac:spMkLst>
            <pc:docMk/>
            <pc:sldMk cId="109857222" sldId="256"/>
            <ac:spMk id="8" creationId="{DA3C47C2-33A2-44B2-BEAB-FEB679075C24}"/>
          </ac:spMkLst>
        </pc:spChg>
        <pc:spChg chg="add del">
          <ac:chgData name="Romo, Zoe" userId="S::zoeromo@my.unt.edu::e3736549-e046-44b0-b753-8faa1ffc0bdf" providerId="AD" clId="Web-{AC0CABA0-1186-4842-8C51-553B616B1B2E}" dt="2021-12-01T05:14:45.167" v="357"/>
          <ac:spMkLst>
            <pc:docMk/>
            <pc:sldMk cId="109857222" sldId="256"/>
            <ac:spMk id="9" creationId="{88294908-8B00-4F58-BBBA-20F71A40AA9E}"/>
          </ac:spMkLst>
        </pc:spChg>
        <pc:spChg chg="add del">
          <ac:chgData name="Romo, Zoe" userId="S::zoeromo@my.unt.edu::e3736549-e046-44b0-b753-8faa1ffc0bdf" providerId="AD" clId="Web-{AC0CABA0-1186-4842-8C51-553B616B1B2E}" dt="2021-12-01T05:14:10.368" v="349"/>
          <ac:spMkLst>
            <pc:docMk/>
            <pc:sldMk cId="109857222" sldId="256"/>
            <ac:spMk id="10" creationId="{AD182BA8-54AD-4D9F-8264-B0FA8BB47D7C}"/>
          </ac:spMkLst>
        </pc:spChg>
        <pc:spChg chg="add del">
          <ac:chgData name="Romo, Zoe" userId="S::zoeromo@my.unt.edu::e3736549-e046-44b0-b753-8faa1ffc0bdf" providerId="AD" clId="Web-{AC0CABA0-1186-4842-8C51-553B616B1B2E}" dt="2021-12-01T05:14:45.167" v="357"/>
          <ac:spMkLst>
            <pc:docMk/>
            <pc:sldMk cId="109857222" sldId="256"/>
            <ac:spMk id="11" creationId="{4364C879-1404-4203-8E9D-CC5DE0A621A2}"/>
          </ac:spMkLst>
        </pc:spChg>
        <pc:spChg chg="add del">
          <ac:chgData name="Romo, Zoe" userId="S::zoeromo@my.unt.edu::e3736549-e046-44b0-b753-8faa1ffc0bdf" providerId="AD" clId="Web-{AC0CABA0-1186-4842-8C51-553B616B1B2E}" dt="2021-12-01T05:14:10.368" v="349"/>
          <ac:spMkLst>
            <pc:docMk/>
            <pc:sldMk cId="109857222" sldId="256"/>
            <ac:spMk id="12" creationId="{4ED83379-0499-45E1-AB78-6AA230F96442}"/>
          </ac:spMkLst>
        </pc:spChg>
        <pc:spChg chg="add del">
          <ac:chgData name="Romo, Zoe" userId="S::zoeromo@my.unt.edu::e3736549-e046-44b0-b753-8faa1ffc0bdf" providerId="AD" clId="Web-{AC0CABA0-1186-4842-8C51-553B616B1B2E}" dt="2021-12-01T05:14:45.167" v="357"/>
          <ac:spMkLst>
            <pc:docMk/>
            <pc:sldMk cId="109857222" sldId="256"/>
            <ac:spMk id="13" creationId="{84617302-4B0D-4351-A6BB-6F0930D943AC}"/>
          </ac:spMkLst>
        </pc:spChg>
        <pc:spChg chg="add del">
          <ac:chgData name="Romo, Zoe" userId="S::zoeromo@my.unt.edu::e3736549-e046-44b0-b753-8faa1ffc0bdf" providerId="AD" clId="Web-{AC0CABA0-1186-4842-8C51-553B616B1B2E}" dt="2021-12-01T05:14:45.167" v="357"/>
          <ac:spMkLst>
            <pc:docMk/>
            <pc:sldMk cId="109857222" sldId="256"/>
            <ac:spMk id="14" creationId="{DA2C7802-C2E0-4218-8F89-8DD7CCD2CD1C}"/>
          </ac:spMkLst>
        </pc:spChg>
        <pc:spChg chg="add">
          <ac:chgData name="Romo, Zoe" userId="S::zoeromo@my.unt.edu::e3736549-e046-44b0-b753-8faa1ffc0bdf" providerId="AD" clId="Web-{AC0CABA0-1186-4842-8C51-553B616B1B2E}" dt="2021-12-01T05:14:45.183" v="358"/>
          <ac:spMkLst>
            <pc:docMk/>
            <pc:sldMk cId="109857222" sldId="256"/>
            <ac:spMk id="15" creationId="{1A3C89F8-0D2F-47FF-B903-151248265F47}"/>
          </ac:spMkLst>
        </pc:spChg>
        <pc:spChg chg="add del">
          <ac:chgData name="Romo, Zoe" userId="S::zoeromo@my.unt.edu::e3736549-e046-44b0-b753-8faa1ffc0bdf" providerId="AD" clId="Web-{AC0CABA0-1186-4842-8C51-553B616B1B2E}" dt="2021-12-01T05:14:45.167" v="357"/>
          <ac:spMkLst>
            <pc:docMk/>
            <pc:sldMk cId="109857222" sldId="256"/>
            <ac:spMk id="16" creationId="{A6D7111A-21E5-4EE9-8A78-10E5530F0116}"/>
          </ac:spMkLst>
        </pc:spChg>
        <pc:spChg chg="add">
          <ac:chgData name="Romo, Zoe" userId="S::zoeromo@my.unt.edu::e3736549-e046-44b0-b753-8faa1ffc0bdf" providerId="AD" clId="Web-{AC0CABA0-1186-4842-8C51-553B616B1B2E}" dt="2021-12-01T05:14:45.183" v="358"/>
          <ac:spMkLst>
            <pc:docMk/>
            <pc:sldMk cId="109857222" sldId="256"/>
            <ac:spMk id="17" creationId="{C5CB530E-515E-412C-9DF1-5F8FFBD6F383}"/>
          </ac:spMkLst>
        </pc:spChg>
        <pc:spChg chg="add del">
          <ac:chgData name="Romo, Zoe" userId="S::zoeromo@my.unt.edu::e3736549-e046-44b0-b753-8faa1ffc0bdf" providerId="AD" clId="Web-{AC0CABA0-1186-4842-8C51-553B616B1B2E}" dt="2021-12-01T05:14:45.167" v="357"/>
          <ac:spMkLst>
            <pc:docMk/>
            <pc:sldMk cId="109857222" sldId="256"/>
            <ac:spMk id="18" creationId="{A3969E80-A77B-49FC-9122-D89AFD5EE118}"/>
          </ac:spMkLst>
        </pc:spChg>
        <pc:spChg chg="add">
          <ac:chgData name="Romo, Zoe" userId="S::zoeromo@my.unt.edu::e3736549-e046-44b0-b753-8faa1ffc0bdf" providerId="AD" clId="Web-{AC0CABA0-1186-4842-8C51-553B616B1B2E}" dt="2021-12-01T05:14:45.183" v="358"/>
          <ac:spMkLst>
            <pc:docMk/>
            <pc:sldMk cId="109857222" sldId="256"/>
            <ac:spMk id="19" creationId="{712D4376-A578-4FF1-94FC-245E7A6A489F}"/>
          </ac:spMkLst>
        </pc:spChg>
        <pc:spChg chg="add del">
          <ac:chgData name="Romo, Zoe" userId="S::zoeromo@my.unt.edu::e3736549-e046-44b0-b753-8faa1ffc0bdf" providerId="AD" clId="Web-{AC0CABA0-1186-4842-8C51-553B616B1B2E}" dt="2021-12-01T05:14:45.167" v="357"/>
          <ac:spMkLst>
            <pc:docMk/>
            <pc:sldMk cId="109857222" sldId="256"/>
            <ac:spMk id="20" creationId="{1849CA57-76BD-4CF2-80BA-D7A46A01B7B1}"/>
          </ac:spMkLst>
        </pc:spChg>
        <pc:spChg chg="add">
          <ac:chgData name="Romo, Zoe" userId="S::zoeromo@my.unt.edu::e3736549-e046-44b0-b753-8faa1ffc0bdf" providerId="AD" clId="Web-{AC0CABA0-1186-4842-8C51-553B616B1B2E}" dt="2021-12-01T05:14:45.183" v="358"/>
          <ac:spMkLst>
            <pc:docMk/>
            <pc:sldMk cId="109857222" sldId="256"/>
            <ac:spMk id="21" creationId="{AEA7509D-F04F-40CB-A0B3-EEF16499CC9F}"/>
          </ac:spMkLst>
        </pc:spChg>
        <pc:spChg chg="add del">
          <ac:chgData name="Romo, Zoe" userId="S::zoeromo@my.unt.edu::e3736549-e046-44b0-b753-8faa1ffc0bdf" providerId="AD" clId="Web-{AC0CABA0-1186-4842-8C51-553B616B1B2E}" dt="2021-12-01T05:14:45.167" v="357"/>
          <ac:spMkLst>
            <pc:docMk/>
            <pc:sldMk cId="109857222" sldId="256"/>
            <ac:spMk id="22" creationId="{35E9085E-E730-4768-83D4-6CB7E9897153}"/>
          </ac:spMkLst>
        </pc:spChg>
        <pc:spChg chg="add del">
          <ac:chgData name="Romo, Zoe" userId="S::zoeromo@my.unt.edu::e3736549-e046-44b0-b753-8faa1ffc0bdf" providerId="AD" clId="Web-{AC0CABA0-1186-4842-8C51-553B616B1B2E}" dt="2021-12-01T05:14:45.167" v="357"/>
          <ac:spMkLst>
            <pc:docMk/>
            <pc:sldMk cId="109857222" sldId="256"/>
            <ac:spMk id="24" creationId="{973272FE-A474-4CAE-8CA2-BCC8B476C3F4}"/>
          </ac:spMkLst>
        </pc:spChg>
        <pc:spChg chg="add">
          <ac:chgData name="Romo, Zoe" userId="S::zoeromo@my.unt.edu::e3736549-e046-44b0-b753-8faa1ffc0bdf" providerId="AD" clId="Web-{AC0CABA0-1186-4842-8C51-553B616B1B2E}" dt="2021-12-01T05:14:45.183" v="358"/>
          <ac:spMkLst>
            <pc:docMk/>
            <pc:sldMk cId="109857222" sldId="256"/>
            <ac:spMk id="25" creationId="{508BEF50-7B1E-49A4-BC19-5F4F1D755E64}"/>
          </ac:spMkLst>
        </pc:spChg>
        <pc:spChg chg="add del">
          <ac:chgData name="Romo, Zoe" userId="S::zoeromo@my.unt.edu::e3736549-e046-44b0-b753-8faa1ffc0bdf" providerId="AD" clId="Web-{AC0CABA0-1186-4842-8C51-553B616B1B2E}" dt="2021-12-01T05:14:45.167" v="357"/>
          <ac:spMkLst>
            <pc:docMk/>
            <pc:sldMk cId="109857222" sldId="256"/>
            <ac:spMk id="26" creationId="{E07981EA-05A6-437C-88D7-B377B92B031D}"/>
          </ac:spMkLst>
        </pc:spChg>
        <pc:spChg chg="add">
          <ac:chgData name="Romo, Zoe" userId="S::zoeromo@my.unt.edu::e3736549-e046-44b0-b753-8faa1ffc0bdf" providerId="AD" clId="Web-{AC0CABA0-1186-4842-8C51-553B616B1B2E}" dt="2021-12-01T05:14:45.183" v="358"/>
          <ac:spMkLst>
            <pc:docMk/>
            <pc:sldMk cId="109857222" sldId="256"/>
            <ac:spMk id="27" creationId="{3FBAD350-5664-4811-A208-657FB882D350}"/>
          </ac:spMkLst>
        </pc:spChg>
        <pc:spChg chg="add del">
          <ac:chgData name="Romo, Zoe" userId="S::zoeromo@my.unt.edu::e3736549-e046-44b0-b753-8faa1ffc0bdf" providerId="AD" clId="Web-{AC0CABA0-1186-4842-8C51-553B616B1B2E}" dt="2021-12-01T05:14:45.167" v="357"/>
          <ac:spMkLst>
            <pc:docMk/>
            <pc:sldMk cId="109857222" sldId="256"/>
            <ac:spMk id="28" creationId="{15E3C750-986E-4769-B1AE-49289FBEE757}"/>
          </ac:spMkLst>
        </pc:spChg>
        <pc:spChg chg="add">
          <ac:chgData name="Romo, Zoe" userId="S::zoeromo@my.unt.edu::e3736549-e046-44b0-b753-8faa1ffc0bdf" providerId="AD" clId="Web-{AC0CABA0-1186-4842-8C51-553B616B1B2E}" dt="2021-12-01T05:14:45.183" v="358"/>
          <ac:spMkLst>
            <pc:docMk/>
            <pc:sldMk cId="109857222" sldId="256"/>
            <ac:spMk id="29" creationId="{C39ADB8F-D187-49D7-BDCF-C1B6DC727068}"/>
          </ac:spMkLst>
        </pc:spChg>
        <pc:cxnChg chg="add">
          <ac:chgData name="Romo, Zoe" userId="S::zoeromo@my.unt.edu::e3736549-e046-44b0-b753-8faa1ffc0bdf" providerId="AD" clId="Web-{AC0CABA0-1186-4842-8C51-553B616B1B2E}" dt="2021-12-01T05:14:45.183" v="358"/>
          <ac:cxnSpMkLst>
            <pc:docMk/>
            <pc:sldMk cId="109857222" sldId="256"/>
            <ac:cxnSpMk id="23" creationId="{56020367-4FD5-4596-8E10-C5F095CD8DBF}"/>
          </ac:cxnSpMkLst>
        </pc:cxnChg>
      </pc:sldChg>
      <pc:sldChg chg="addSp delSp modSp new mod modClrScheme chgLayout">
        <pc:chgData name="Romo, Zoe" userId="S::zoeromo@my.unt.edu::e3736549-e046-44b0-b753-8faa1ffc0bdf" providerId="AD" clId="Web-{AC0CABA0-1186-4842-8C51-553B616B1B2E}" dt="2021-12-01T05:18:56.994" v="377" actId="20577"/>
        <pc:sldMkLst>
          <pc:docMk/>
          <pc:sldMk cId="3496220857" sldId="257"/>
        </pc:sldMkLst>
        <pc:spChg chg="mod ord">
          <ac:chgData name="Romo, Zoe" userId="S::zoeromo@my.unt.edu::e3736549-e046-44b0-b753-8faa1ffc0bdf" providerId="AD" clId="Web-{AC0CABA0-1186-4842-8C51-553B616B1B2E}" dt="2021-12-01T05:18:56.994" v="377" actId="20577"/>
          <ac:spMkLst>
            <pc:docMk/>
            <pc:sldMk cId="3496220857" sldId="257"/>
            <ac:spMk id="2" creationId="{F3F51B1E-B4BD-4D91-ABA4-A8A1C1B8E196}"/>
          </ac:spMkLst>
        </pc:spChg>
        <pc:spChg chg="del mod ord">
          <ac:chgData name="Romo, Zoe" userId="S::zoeromo@my.unt.edu::e3736549-e046-44b0-b753-8faa1ffc0bdf" providerId="AD" clId="Web-{AC0CABA0-1186-4842-8C51-553B616B1B2E}" dt="2021-12-01T05:18:22.617" v="374"/>
          <ac:spMkLst>
            <pc:docMk/>
            <pc:sldMk cId="3496220857" sldId="257"/>
            <ac:spMk id="3" creationId="{106A11BE-71F9-4A6B-99B9-45F4D45AAA48}"/>
          </ac:spMkLst>
        </pc:spChg>
        <pc:graphicFrameChg chg="add">
          <ac:chgData name="Romo, Zoe" userId="S::zoeromo@my.unt.edu::e3736549-e046-44b0-b753-8faa1ffc0bdf" providerId="AD" clId="Web-{AC0CABA0-1186-4842-8C51-553B616B1B2E}" dt="2021-12-01T05:18:22.617" v="374"/>
          <ac:graphicFrameMkLst>
            <pc:docMk/>
            <pc:sldMk cId="3496220857" sldId="257"/>
            <ac:graphicFrameMk id="5" creationId="{FF17AEED-8AF7-4A9D-B75F-9E8D450238A3}"/>
          </ac:graphicFrameMkLst>
        </pc:graphicFrameChg>
      </pc:sldChg>
      <pc:sldChg chg="modSp new mod modClrScheme chgLayout">
        <pc:chgData name="Romo, Zoe" userId="S::zoeromo@my.unt.edu::e3736549-e046-44b0-b753-8faa1ffc0bdf" providerId="AD" clId="Web-{AC0CABA0-1186-4842-8C51-553B616B1B2E}" dt="2021-12-01T05:14:10.368" v="349"/>
        <pc:sldMkLst>
          <pc:docMk/>
          <pc:sldMk cId="3895216237" sldId="258"/>
        </pc:sldMkLst>
        <pc:spChg chg="mod ord">
          <ac:chgData name="Romo, Zoe" userId="S::zoeromo@my.unt.edu::e3736549-e046-44b0-b753-8faa1ffc0bdf" providerId="AD" clId="Web-{AC0CABA0-1186-4842-8C51-553B616B1B2E}" dt="2021-12-01T05:14:10.368" v="349"/>
          <ac:spMkLst>
            <pc:docMk/>
            <pc:sldMk cId="3895216237" sldId="258"/>
            <ac:spMk id="2" creationId="{B5266352-1A75-45EB-8061-0149FF456E2F}"/>
          </ac:spMkLst>
        </pc:spChg>
        <pc:spChg chg="mod ord">
          <ac:chgData name="Romo, Zoe" userId="S::zoeromo@my.unt.edu::e3736549-e046-44b0-b753-8faa1ffc0bdf" providerId="AD" clId="Web-{AC0CABA0-1186-4842-8C51-553B616B1B2E}" dt="2021-12-01T05:14:10.368" v="349"/>
          <ac:spMkLst>
            <pc:docMk/>
            <pc:sldMk cId="3895216237" sldId="258"/>
            <ac:spMk id="3" creationId="{442A4E77-812B-401A-A9D0-7CF760C31775}"/>
          </ac:spMkLst>
        </pc:spChg>
      </pc:sldChg>
      <pc:sldChg chg="modSp new mod modClrScheme chgLayout">
        <pc:chgData name="Romo, Zoe" userId="S::zoeromo@my.unt.edu::e3736549-e046-44b0-b753-8faa1ffc0bdf" providerId="AD" clId="Web-{AC0CABA0-1186-4842-8C51-553B616B1B2E}" dt="2021-12-01T05:14:10.368" v="349"/>
        <pc:sldMkLst>
          <pc:docMk/>
          <pc:sldMk cId="4147731839" sldId="259"/>
        </pc:sldMkLst>
        <pc:spChg chg="mod ord">
          <ac:chgData name="Romo, Zoe" userId="S::zoeromo@my.unt.edu::e3736549-e046-44b0-b753-8faa1ffc0bdf" providerId="AD" clId="Web-{AC0CABA0-1186-4842-8C51-553B616B1B2E}" dt="2021-12-01T05:14:10.368" v="349"/>
          <ac:spMkLst>
            <pc:docMk/>
            <pc:sldMk cId="4147731839" sldId="259"/>
            <ac:spMk id="2" creationId="{15F6AD7C-15E5-4302-AEAB-91718AFCA9ED}"/>
          </ac:spMkLst>
        </pc:spChg>
        <pc:spChg chg="mod ord">
          <ac:chgData name="Romo, Zoe" userId="S::zoeromo@my.unt.edu::e3736549-e046-44b0-b753-8faa1ffc0bdf" providerId="AD" clId="Web-{AC0CABA0-1186-4842-8C51-553B616B1B2E}" dt="2021-12-01T05:14:10.368" v="349"/>
          <ac:spMkLst>
            <pc:docMk/>
            <pc:sldMk cId="4147731839" sldId="259"/>
            <ac:spMk id="3" creationId="{720D5C24-8713-49D9-A82D-0E4367157D05}"/>
          </ac:spMkLst>
        </pc:spChg>
      </pc:sldChg>
      <pc:sldChg chg="modSp new mod modClrScheme chgLayout">
        <pc:chgData name="Romo, Zoe" userId="S::zoeromo@my.unt.edu::e3736549-e046-44b0-b753-8faa1ffc0bdf" providerId="AD" clId="Web-{AC0CABA0-1186-4842-8C51-553B616B1B2E}" dt="2021-12-01T05:14:10.368" v="349"/>
        <pc:sldMkLst>
          <pc:docMk/>
          <pc:sldMk cId="3476874392" sldId="260"/>
        </pc:sldMkLst>
        <pc:spChg chg="mod ord">
          <ac:chgData name="Romo, Zoe" userId="S::zoeromo@my.unt.edu::e3736549-e046-44b0-b753-8faa1ffc0bdf" providerId="AD" clId="Web-{AC0CABA0-1186-4842-8C51-553B616B1B2E}" dt="2021-12-01T05:14:10.368" v="349"/>
          <ac:spMkLst>
            <pc:docMk/>
            <pc:sldMk cId="3476874392" sldId="260"/>
            <ac:spMk id="2" creationId="{B7E5E257-D9B2-4287-B212-74C67516B0F2}"/>
          </ac:spMkLst>
        </pc:spChg>
        <pc:spChg chg="mod ord">
          <ac:chgData name="Romo, Zoe" userId="S::zoeromo@my.unt.edu::e3736549-e046-44b0-b753-8faa1ffc0bdf" providerId="AD" clId="Web-{AC0CABA0-1186-4842-8C51-553B616B1B2E}" dt="2021-12-01T05:14:10.368" v="349"/>
          <ac:spMkLst>
            <pc:docMk/>
            <pc:sldMk cId="3476874392" sldId="260"/>
            <ac:spMk id="3" creationId="{7C0BFE38-DF9D-48F1-83BC-D60A8BC605E1}"/>
          </ac:spMkLst>
        </pc:spChg>
      </pc:sldChg>
      <pc:sldChg chg="modSp new mod modClrScheme chgLayout">
        <pc:chgData name="Romo, Zoe" userId="S::zoeromo@my.unt.edu::e3736549-e046-44b0-b753-8faa1ffc0bdf" providerId="AD" clId="Web-{AC0CABA0-1186-4842-8C51-553B616B1B2E}" dt="2021-12-01T05:14:10.368" v="349"/>
        <pc:sldMkLst>
          <pc:docMk/>
          <pc:sldMk cId="2422582823" sldId="261"/>
        </pc:sldMkLst>
        <pc:spChg chg="mod ord">
          <ac:chgData name="Romo, Zoe" userId="S::zoeromo@my.unt.edu::e3736549-e046-44b0-b753-8faa1ffc0bdf" providerId="AD" clId="Web-{AC0CABA0-1186-4842-8C51-553B616B1B2E}" dt="2021-12-01T05:14:10.368" v="349"/>
          <ac:spMkLst>
            <pc:docMk/>
            <pc:sldMk cId="2422582823" sldId="261"/>
            <ac:spMk id="2" creationId="{64BA8422-18B5-4D55-8A1F-B7ED28E32BCC}"/>
          </ac:spMkLst>
        </pc:spChg>
        <pc:spChg chg="mod ord">
          <ac:chgData name="Romo, Zoe" userId="S::zoeromo@my.unt.edu::e3736549-e046-44b0-b753-8faa1ffc0bdf" providerId="AD" clId="Web-{AC0CABA0-1186-4842-8C51-553B616B1B2E}" dt="2021-12-01T05:14:10.368" v="349"/>
          <ac:spMkLst>
            <pc:docMk/>
            <pc:sldMk cId="2422582823" sldId="261"/>
            <ac:spMk id="3" creationId="{FA2F51AB-B848-4D43-B9DA-7C9A76139A82}"/>
          </ac:spMkLst>
        </pc:spChg>
      </pc:sldChg>
      <pc:sldMasterChg chg="del delSldLayout">
        <pc:chgData name="Romo, Zoe" userId="S::zoeromo@my.unt.edu::e3736549-e046-44b0-b753-8faa1ffc0bdf" providerId="AD" clId="Web-{AC0CABA0-1186-4842-8C51-553B616B1B2E}" dt="2021-12-01T05:14:10.368" v="349"/>
        <pc:sldMasterMkLst>
          <pc:docMk/>
          <pc:sldMasterMk cId="2460954070" sldId="2147483660"/>
        </pc:sldMasterMkLst>
        <pc:sldLayoutChg chg="del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Romo, Zoe" userId="S::zoeromo@my.unt.edu::e3736549-e046-44b0-b753-8faa1ffc0bdf" providerId="AD" clId="Web-{AC0CABA0-1186-4842-8C51-553B616B1B2E}" dt="2021-12-01T05:14:10.368" v="349"/>
        <pc:sldMasterMkLst>
          <pc:docMk/>
          <pc:sldMasterMk cId="429103776" sldId="2147483672"/>
        </pc:sldMasterMkLst>
        <pc:sldLayoutChg chg="add mod replId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429103776" sldId="2147483672"/>
            <pc:sldLayoutMk cId="3018291536" sldId="2147483673"/>
          </pc:sldLayoutMkLst>
        </pc:sldLayoutChg>
        <pc:sldLayoutChg chg="add mod replId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429103776" sldId="2147483672"/>
            <pc:sldLayoutMk cId="3466338303" sldId="2147483674"/>
          </pc:sldLayoutMkLst>
        </pc:sldLayoutChg>
        <pc:sldLayoutChg chg="add mod replId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429103776" sldId="2147483672"/>
            <pc:sldLayoutMk cId="1149553459" sldId="2147483675"/>
          </pc:sldLayoutMkLst>
        </pc:sldLayoutChg>
        <pc:sldLayoutChg chg="add mod replId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429103776" sldId="2147483672"/>
            <pc:sldLayoutMk cId="4121959728" sldId="2147483676"/>
          </pc:sldLayoutMkLst>
        </pc:sldLayoutChg>
        <pc:sldLayoutChg chg="add mod replId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429103776" sldId="2147483672"/>
            <pc:sldLayoutMk cId="197229846" sldId="2147483677"/>
          </pc:sldLayoutMkLst>
        </pc:sldLayoutChg>
        <pc:sldLayoutChg chg="add mod replId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429103776" sldId="2147483672"/>
            <pc:sldLayoutMk cId="1646329114" sldId="2147483678"/>
          </pc:sldLayoutMkLst>
        </pc:sldLayoutChg>
        <pc:sldLayoutChg chg="add mod replId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429103776" sldId="2147483672"/>
            <pc:sldLayoutMk cId="2429208788" sldId="2147483679"/>
          </pc:sldLayoutMkLst>
        </pc:sldLayoutChg>
        <pc:sldLayoutChg chg="add mod replId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429103776" sldId="2147483672"/>
            <pc:sldLayoutMk cId="1044307311" sldId="2147483680"/>
          </pc:sldLayoutMkLst>
        </pc:sldLayoutChg>
        <pc:sldLayoutChg chg="add mod replId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429103776" sldId="2147483672"/>
            <pc:sldLayoutMk cId="2541949756" sldId="2147483681"/>
          </pc:sldLayoutMkLst>
        </pc:sldLayoutChg>
        <pc:sldLayoutChg chg="add mod replId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429103776" sldId="2147483672"/>
            <pc:sldLayoutMk cId="3121038405" sldId="2147483682"/>
          </pc:sldLayoutMkLst>
        </pc:sldLayoutChg>
        <pc:sldLayoutChg chg="add mod replId">
          <pc:chgData name="Romo, Zoe" userId="S::zoeromo@my.unt.edu::e3736549-e046-44b0-b753-8faa1ffc0bdf" providerId="AD" clId="Web-{AC0CABA0-1186-4842-8C51-553B616B1B2E}" dt="2021-12-01T05:14:10.368" v="349"/>
          <pc:sldLayoutMkLst>
            <pc:docMk/>
            <pc:sldMasterMk cId="429103776" sldId="2147483672"/>
            <pc:sldLayoutMk cId="638974703" sldId="2147483683"/>
          </pc:sldLayoutMkLst>
        </pc:sldLayoutChg>
      </pc:sldMasterChg>
    </pc:docChg>
  </pc:docChgLst>
  <pc:docChgLst>
    <pc:chgData name="Romo, Zoe" userId="S::zoeromo@my.unt.edu::e3736549-e046-44b0-b753-8faa1ffc0bdf" providerId="AD" clId="Web-{CC2D9EB4-99DB-454A-8C4E-B5B78C48CC95}"/>
    <pc:docChg chg="modSld">
      <pc:chgData name="Romo, Zoe" userId="S::zoeromo@my.unt.edu::e3736549-e046-44b0-b753-8faa1ffc0bdf" providerId="AD" clId="Web-{CC2D9EB4-99DB-454A-8C4E-B5B78C48CC95}" dt="2021-12-01T06:25:27.340" v="258" actId="20577"/>
      <pc:docMkLst>
        <pc:docMk/>
      </pc:docMkLst>
      <pc:sldChg chg="modSp">
        <pc:chgData name="Romo, Zoe" userId="S::zoeromo@my.unt.edu::e3736549-e046-44b0-b753-8faa1ffc0bdf" providerId="AD" clId="Web-{CC2D9EB4-99DB-454A-8C4E-B5B78C48CC95}" dt="2021-12-01T06:25:06.449" v="257" actId="20577"/>
        <pc:sldMkLst>
          <pc:docMk/>
          <pc:sldMk cId="3895216237" sldId="258"/>
        </pc:sldMkLst>
        <pc:spChg chg="mod">
          <ac:chgData name="Romo, Zoe" userId="S::zoeromo@my.unt.edu::e3736549-e046-44b0-b753-8faa1ffc0bdf" providerId="AD" clId="Web-{CC2D9EB4-99DB-454A-8C4E-B5B78C48CC95}" dt="2021-12-01T06:25:06.449" v="257" actId="20577"/>
          <ac:spMkLst>
            <pc:docMk/>
            <pc:sldMk cId="3895216237" sldId="258"/>
            <ac:spMk id="3" creationId="{442A4E77-812B-401A-A9D0-7CF760C31775}"/>
          </ac:spMkLst>
        </pc:spChg>
      </pc:sldChg>
      <pc:sldChg chg="addSp delSp modSp mod setBg">
        <pc:chgData name="Romo, Zoe" userId="S::zoeromo@my.unt.edu::e3736549-e046-44b0-b753-8faa1ffc0bdf" providerId="AD" clId="Web-{CC2D9EB4-99DB-454A-8C4E-B5B78C48CC95}" dt="2021-12-01T06:02:04.878" v="236"/>
        <pc:sldMkLst>
          <pc:docMk/>
          <pc:sldMk cId="4147731839" sldId="259"/>
        </pc:sldMkLst>
        <pc:spChg chg="mod">
          <ac:chgData name="Romo, Zoe" userId="S::zoeromo@my.unt.edu::e3736549-e046-44b0-b753-8faa1ffc0bdf" providerId="AD" clId="Web-{CC2D9EB4-99DB-454A-8C4E-B5B78C48CC95}" dt="2021-12-01T06:02:04.878" v="236"/>
          <ac:spMkLst>
            <pc:docMk/>
            <pc:sldMk cId="4147731839" sldId="259"/>
            <ac:spMk id="2" creationId="{15F6AD7C-15E5-4302-AEAB-91718AFCA9ED}"/>
          </ac:spMkLst>
        </pc:spChg>
        <pc:spChg chg="del mod">
          <ac:chgData name="Romo, Zoe" userId="S::zoeromo@my.unt.edu::e3736549-e046-44b0-b753-8faa1ffc0bdf" providerId="AD" clId="Web-{CC2D9EB4-99DB-454A-8C4E-B5B78C48CC95}" dt="2021-12-01T06:02:04.878" v="236"/>
          <ac:spMkLst>
            <pc:docMk/>
            <pc:sldMk cId="4147731839" sldId="259"/>
            <ac:spMk id="3" creationId="{720D5C24-8713-49D9-A82D-0E4367157D05}"/>
          </ac:spMkLst>
        </pc:spChg>
        <pc:spChg chg="add">
          <ac:chgData name="Romo, Zoe" userId="S::zoeromo@my.unt.edu::e3736549-e046-44b0-b753-8faa1ffc0bdf" providerId="AD" clId="Web-{CC2D9EB4-99DB-454A-8C4E-B5B78C48CC95}" dt="2021-12-01T06:02:04.878" v="236"/>
          <ac:spMkLst>
            <pc:docMk/>
            <pc:sldMk cId="4147731839" sldId="259"/>
            <ac:spMk id="9" creationId="{3A5B4632-C963-4296-86F0-79AA9EA5AE98}"/>
          </ac:spMkLst>
        </pc:spChg>
        <pc:graphicFrameChg chg="add">
          <ac:chgData name="Romo, Zoe" userId="S::zoeromo@my.unt.edu::e3736549-e046-44b0-b753-8faa1ffc0bdf" providerId="AD" clId="Web-{CC2D9EB4-99DB-454A-8C4E-B5B78C48CC95}" dt="2021-12-01T06:02:04.878" v="236"/>
          <ac:graphicFrameMkLst>
            <pc:docMk/>
            <pc:sldMk cId="4147731839" sldId="259"/>
            <ac:graphicFrameMk id="5" creationId="{954F7F4E-EC8B-4288-9A67-2B4A3B7659FA}"/>
          </ac:graphicFrameMkLst>
        </pc:graphicFrameChg>
      </pc:sldChg>
      <pc:sldChg chg="modSp">
        <pc:chgData name="Romo, Zoe" userId="S::zoeromo@my.unt.edu::e3736549-e046-44b0-b753-8faa1ffc0bdf" providerId="AD" clId="Web-{CC2D9EB4-99DB-454A-8C4E-B5B78C48CC95}" dt="2021-12-01T06:25:27.340" v="258" actId="20577"/>
        <pc:sldMkLst>
          <pc:docMk/>
          <pc:sldMk cId="2422582823" sldId="261"/>
        </pc:sldMkLst>
        <pc:spChg chg="mod">
          <ac:chgData name="Romo, Zoe" userId="S::zoeromo@my.unt.edu::e3736549-e046-44b0-b753-8faa1ffc0bdf" providerId="AD" clId="Web-{CC2D9EB4-99DB-454A-8C4E-B5B78C48CC95}" dt="2021-12-01T06:25:27.340" v="258" actId="20577"/>
          <ac:spMkLst>
            <pc:docMk/>
            <pc:sldMk cId="2422582823" sldId="261"/>
            <ac:spMk id="3" creationId="{FA2F51AB-B848-4D43-B9DA-7C9A76139A82}"/>
          </ac:spMkLst>
        </pc:spChg>
      </pc:sldChg>
    </pc:docChg>
  </pc:docChgLst>
  <pc:docChgLst>
    <pc:chgData name="Ravi, Nayana" userId="S::nayanaravi@my.unt.edu::97827080-9ad7-471a-bb57-6c0ed20a02ba" providerId="AD" clId="Web-{864B0C3E-0372-4EE9-974B-488DDC1D7F99}"/>
    <pc:docChg chg="modSld">
      <pc:chgData name="Ravi, Nayana" userId="S::nayanaravi@my.unt.edu::97827080-9ad7-471a-bb57-6c0ed20a02ba" providerId="AD" clId="Web-{864B0C3E-0372-4EE9-974B-488DDC1D7F99}" dt="2021-12-02T05:22:59.446" v="0"/>
      <pc:docMkLst>
        <pc:docMk/>
      </pc:docMkLst>
      <pc:sldChg chg="delSp">
        <pc:chgData name="Ravi, Nayana" userId="S::nayanaravi@my.unt.edu::97827080-9ad7-471a-bb57-6c0ed20a02ba" providerId="AD" clId="Web-{864B0C3E-0372-4EE9-974B-488DDC1D7F99}" dt="2021-12-02T05:22:59.446" v="0"/>
        <pc:sldMkLst>
          <pc:docMk/>
          <pc:sldMk cId="3496220857" sldId="257"/>
        </pc:sldMkLst>
        <pc:spChg chg="del">
          <ac:chgData name="Ravi, Nayana" userId="S::nayanaravi@my.unt.edu::97827080-9ad7-471a-bb57-6c0ed20a02ba" providerId="AD" clId="Web-{864B0C3E-0372-4EE9-974B-488DDC1D7F99}" dt="2021-12-02T05:22:59.446" v="0"/>
          <ac:spMkLst>
            <pc:docMk/>
            <pc:sldMk cId="3496220857" sldId="257"/>
            <ac:spMk id="44" creationId="{AC928050-8F45-4B30-8EDB-CBD66507CD53}"/>
          </ac:spMkLst>
        </pc:spChg>
      </pc:sldChg>
    </pc:docChg>
  </pc:docChgLst>
  <pc:docChgLst>
    <pc:chgData name="Rutledge, John" userId="51fe987b-b100-4413-a8c6-a70dd898bd3b" providerId="ADAL" clId="{5BF83E3E-1BE7-4BD0-B367-B58FF0415330}"/>
    <pc:docChg chg="custSel addSld modSld">
      <pc:chgData name="Rutledge, John" userId="51fe987b-b100-4413-a8c6-a70dd898bd3b" providerId="ADAL" clId="{5BF83E3E-1BE7-4BD0-B367-B58FF0415330}" dt="2021-12-02T05:40:02.041" v="15" actId="14100"/>
      <pc:docMkLst>
        <pc:docMk/>
      </pc:docMkLst>
      <pc:sldChg chg="addSp modSp mod modAnim">
        <pc:chgData name="Rutledge, John" userId="51fe987b-b100-4413-a8c6-a70dd898bd3b" providerId="ADAL" clId="{5BF83E3E-1BE7-4BD0-B367-B58FF0415330}" dt="2021-12-02T05:39:41.002" v="10" actId="1076"/>
        <pc:sldMkLst>
          <pc:docMk/>
          <pc:sldMk cId="3895216237" sldId="258"/>
        </pc:sldMkLst>
        <pc:spChg chg="mod">
          <ac:chgData name="Rutledge, John" userId="51fe987b-b100-4413-a8c6-a70dd898bd3b" providerId="ADAL" clId="{5BF83E3E-1BE7-4BD0-B367-B58FF0415330}" dt="2021-12-02T05:39:35.578" v="7" actId="5793"/>
          <ac:spMkLst>
            <pc:docMk/>
            <pc:sldMk cId="3895216237" sldId="258"/>
            <ac:spMk id="3" creationId="{442A4E77-812B-401A-A9D0-7CF760C31775}"/>
          </ac:spMkLst>
        </pc:spChg>
        <pc:picChg chg="add mod">
          <ac:chgData name="Rutledge, John" userId="51fe987b-b100-4413-a8c6-a70dd898bd3b" providerId="ADAL" clId="{5BF83E3E-1BE7-4BD0-B367-B58FF0415330}" dt="2021-12-02T05:39:41.002" v="10" actId="1076"/>
          <ac:picMkLst>
            <pc:docMk/>
            <pc:sldMk cId="3895216237" sldId="258"/>
            <ac:picMk id="4" creationId="{B9E98201-0A4B-429F-A67D-D3FEFA6566E2}"/>
          </ac:picMkLst>
        </pc:picChg>
      </pc:sldChg>
      <pc:sldChg chg="addSp delSp modSp add mod delAnim modAnim">
        <pc:chgData name="Rutledge, John" userId="51fe987b-b100-4413-a8c6-a70dd898bd3b" providerId="ADAL" clId="{5BF83E3E-1BE7-4BD0-B367-B58FF0415330}" dt="2021-12-02T05:40:02.041" v="15" actId="14100"/>
        <pc:sldMkLst>
          <pc:docMk/>
          <pc:sldMk cId="1585699737" sldId="262"/>
        </pc:sldMkLst>
        <pc:spChg chg="del">
          <ac:chgData name="Rutledge, John" userId="51fe987b-b100-4413-a8c6-a70dd898bd3b" providerId="ADAL" clId="{5BF83E3E-1BE7-4BD0-B367-B58FF0415330}" dt="2021-12-02T05:39:57.591" v="13"/>
          <ac:spMkLst>
            <pc:docMk/>
            <pc:sldMk cId="1585699737" sldId="262"/>
            <ac:spMk id="3" creationId="{442A4E77-812B-401A-A9D0-7CF760C31775}"/>
          </ac:spMkLst>
        </pc:spChg>
        <pc:picChg chg="del">
          <ac:chgData name="Rutledge, John" userId="51fe987b-b100-4413-a8c6-a70dd898bd3b" providerId="ADAL" clId="{5BF83E3E-1BE7-4BD0-B367-B58FF0415330}" dt="2021-12-02T05:39:47.844" v="12" actId="478"/>
          <ac:picMkLst>
            <pc:docMk/>
            <pc:sldMk cId="1585699737" sldId="262"/>
            <ac:picMk id="4" creationId="{B9E98201-0A4B-429F-A67D-D3FEFA6566E2}"/>
          </ac:picMkLst>
        </pc:picChg>
        <pc:picChg chg="add mod">
          <ac:chgData name="Rutledge, John" userId="51fe987b-b100-4413-a8c6-a70dd898bd3b" providerId="ADAL" clId="{5BF83E3E-1BE7-4BD0-B367-B58FF0415330}" dt="2021-12-02T05:40:02.041" v="15" actId="14100"/>
          <ac:picMkLst>
            <pc:docMk/>
            <pc:sldMk cId="1585699737" sldId="262"/>
            <ac:picMk id="5" creationId="{DA886CAC-0E45-48E7-A5A0-C31AC48F14AA}"/>
          </ac:picMkLst>
        </pc:picChg>
      </pc:sldChg>
    </pc:docChg>
  </pc:docChgLst>
  <pc:docChgLst>
    <pc:chgData name="Rutledge, John" userId="S::johnrutledge@my.unt.edu::51fe987b-b100-4413-a8c6-a70dd898bd3b" providerId="AD" clId="Web-{2BE129FC-2276-42B1-A53B-C92991338851}"/>
    <pc:docChg chg="modSld">
      <pc:chgData name="Rutledge, John" userId="S::johnrutledge@my.unt.edu::51fe987b-b100-4413-a8c6-a70dd898bd3b" providerId="AD" clId="Web-{2BE129FC-2276-42B1-A53B-C92991338851}" dt="2021-12-02T05:43:03.253" v="166" actId="20577"/>
      <pc:docMkLst>
        <pc:docMk/>
      </pc:docMkLst>
      <pc:sldChg chg="modSp">
        <pc:chgData name="Rutledge, John" userId="S::johnrutledge@my.unt.edu::51fe987b-b100-4413-a8c6-a70dd898bd3b" providerId="AD" clId="Web-{2BE129FC-2276-42B1-A53B-C92991338851}" dt="2021-12-02T05:43:03.253" v="166" actId="20577"/>
        <pc:sldMkLst>
          <pc:docMk/>
          <pc:sldMk cId="4147731839" sldId="259"/>
        </pc:sldMkLst>
        <pc:graphicFrameChg chg="modGraphic">
          <ac:chgData name="Rutledge, John" userId="S::johnrutledge@my.unt.edu::51fe987b-b100-4413-a8c6-a70dd898bd3b" providerId="AD" clId="Web-{2BE129FC-2276-42B1-A53B-C92991338851}" dt="2021-12-02T05:43:03.253" v="166" actId="20577"/>
          <ac:graphicFrameMkLst>
            <pc:docMk/>
            <pc:sldMk cId="4147731839" sldId="259"/>
            <ac:graphicFrameMk id="5" creationId="{954F7F4E-EC8B-4288-9A67-2B4A3B7659FA}"/>
          </ac:graphicFrameMkLst>
        </pc:graphicFrameChg>
      </pc:sldChg>
    </pc:docChg>
  </pc:docChgLst>
  <pc:docChgLst>
    <pc:chgData name="Romo, Zoe" userId="S::zoeromo@my.unt.edu::e3736549-e046-44b0-b753-8faa1ffc0bdf" providerId="AD" clId="Web-{80DCC843-E62E-4CE3-9430-2B09D8D44D9B}"/>
    <pc:docChg chg="modSld">
      <pc:chgData name="Romo, Zoe" userId="S::zoeromo@my.unt.edu::e3736549-e046-44b0-b753-8faa1ffc0bdf" providerId="AD" clId="Web-{80DCC843-E62E-4CE3-9430-2B09D8D44D9B}" dt="2021-12-01T03:57:01.939" v="12" actId="20577"/>
      <pc:docMkLst>
        <pc:docMk/>
      </pc:docMkLst>
      <pc:sldChg chg="modSp">
        <pc:chgData name="Romo, Zoe" userId="S::zoeromo@my.unt.edu::e3736549-e046-44b0-b753-8faa1ffc0bdf" providerId="AD" clId="Web-{80DCC843-E62E-4CE3-9430-2B09D8D44D9B}" dt="2021-12-01T03:57:01.939" v="12" actId="20577"/>
        <pc:sldMkLst>
          <pc:docMk/>
          <pc:sldMk cId="109857222" sldId="256"/>
        </pc:sldMkLst>
        <pc:spChg chg="mod">
          <ac:chgData name="Romo, Zoe" userId="S::zoeromo@my.unt.edu::e3736549-e046-44b0-b753-8faa1ffc0bdf" providerId="AD" clId="Web-{80DCC843-E62E-4CE3-9430-2B09D8D44D9B}" dt="2021-12-01T03:56:11.719" v="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omo, Zoe" userId="S::zoeromo@my.unt.edu::e3736549-e046-44b0-b753-8faa1ffc0bdf" providerId="AD" clId="Web-{80DCC843-E62E-4CE3-9430-2B09D8D44D9B}" dt="2021-12-01T03:57:01.939" v="1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0F7AE7-980B-4995-A1D7-1DF4A4F8078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D9F8024-ADEE-4775-B88C-4F98CC74DE2D}">
      <dgm:prSet/>
      <dgm:spPr/>
      <dgm:t>
        <a:bodyPr/>
        <a:lstStyle/>
        <a:p>
          <a:r>
            <a:rPr lang="en-US"/>
            <a:t>The motive for this project was to take a fun approach to creating an AI agent that could make its own decisions based on autonomous actions and reinforcement learning. </a:t>
          </a:r>
        </a:p>
      </dgm:t>
    </dgm:pt>
    <dgm:pt modelId="{BAD5222A-1981-4B67-856E-F19D04920464}" type="parTrans" cxnId="{98FF6701-99D4-465F-B911-AEA33EA0042F}">
      <dgm:prSet/>
      <dgm:spPr/>
      <dgm:t>
        <a:bodyPr/>
        <a:lstStyle/>
        <a:p>
          <a:endParaRPr lang="en-US"/>
        </a:p>
      </dgm:t>
    </dgm:pt>
    <dgm:pt modelId="{F8C64489-4484-467D-9073-1152B04B0083}" type="sibTrans" cxnId="{98FF6701-99D4-465F-B911-AEA33EA0042F}">
      <dgm:prSet/>
      <dgm:spPr/>
      <dgm:t>
        <a:bodyPr/>
        <a:lstStyle/>
        <a:p>
          <a:endParaRPr lang="en-US"/>
        </a:p>
      </dgm:t>
    </dgm:pt>
    <dgm:pt modelId="{5752225E-7723-47F7-AF4A-BB0C2BAF47A9}">
      <dgm:prSet/>
      <dgm:spPr/>
      <dgm:t>
        <a:bodyPr/>
        <a:lstStyle/>
        <a:p>
          <a:r>
            <a:rPr lang="en-US"/>
            <a:t>A popular murder </a:t>
          </a:r>
          <a:r>
            <a:rPr lang="en-US">
              <a:latin typeface="Calibri Light" panose="020F0302020204030204"/>
            </a:rPr>
            <a:t>mystery</a:t>
          </a:r>
          <a:r>
            <a:rPr lang="en-US"/>
            <a:t> game, Clue® was chosen for our agent to compete in, against </a:t>
          </a:r>
          <a:r>
            <a:rPr lang="en-US">
              <a:latin typeface="Calibri Light" panose="020F0302020204030204"/>
            </a:rPr>
            <a:t>5</a:t>
          </a:r>
          <a:r>
            <a:rPr lang="en-US"/>
            <a:t> other players.</a:t>
          </a:r>
        </a:p>
      </dgm:t>
    </dgm:pt>
    <dgm:pt modelId="{22C625CA-2A10-47D1-8363-6C5A9162FB85}" type="parTrans" cxnId="{1FAD5090-8D9B-4559-BA5E-B6F9CAA89CF2}">
      <dgm:prSet/>
      <dgm:spPr/>
      <dgm:t>
        <a:bodyPr/>
        <a:lstStyle/>
        <a:p>
          <a:endParaRPr lang="en-US"/>
        </a:p>
      </dgm:t>
    </dgm:pt>
    <dgm:pt modelId="{DF7E5C8E-EDE7-4A93-9D2A-FF5DDC50693B}" type="sibTrans" cxnId="{1FAD5090-8D9B-4559-BA5E-B6F9CAA89CF2}">
      <dgm:prSet/>
      <dgm:spPr/>
      <dgm:t>
        <a:bodyPr/>
        <a:lstStyle/>
        <a:p>
          <a:endParaRPr lang="en-US"/>
        </a:p>
      </dgm:t>
    </dgm:pt>
    <dgm:pt modelId="{AD7ED06A-2517-4CB7-A9E2-0DDA3BDF7BD2}">
      <dgm:prSet/>
      <dgm:spPr/>
      <dgm:t>
        <a:bodyPr/>
        <a:lstStyle/>
        <a:p>
          <a:r>
            <a:rPr lang="en-US"/>
            <a:t>Interested in seeing how well the agent would </a:t>
          </a:r>
          <a:r>
            <a:rPr lang="en-US">
              <a:latin typeface="Calibri Light" panose="020F0302020204030204"/>
            </a:rPr>
            <a:t>perform</a:t>
          </a:r>
          <a:r>
            <a:rPr lang="en-US"/>
            <a:t> in such a complex, strategic game.</a:t>
          </a:r>
        </a:p>
      </dgm:t>
    </dgm:pt>
    <dgm:pt modelId="{35074D90-84D6-410A-A8B5-C9788EDF1F56}" type="parTrans" cxnId="{312BC702-2464-4F75-86D3-91CB2055270E}">
      <dgm:prSet/>
      <dgm:spPr/>
      <dgm:t>
        <a:bodyPr/>
        <a:lstStyle/>
        <a:p>
          <a:endParaRPr lang="en-US"/>
        </a:p>
      </dgm:t>
    </dgm:pt>
    <dgm:pt modelId="{3B84DC46-9BD5-4878-8263-737EF53C5FFB}" type="sibTrans" cxnId="{312BC702-2464-4F75-86D3-91CB2055270E}">
      <dgm:prSet/>
      <dgm:spPr/>
      <dgm:t>
        <a:bodyPr/>
        <a:lstStyle/>
        <a:p>
          <a:endParaRPr lang="en-US"/>
        </a:p>
      </dgm:t>
    </dgm:pt>
    <dgm:pt modelId="{B2FE7871-E6D5-45A8-AC86-FEF6D576F9DC}">
      <dgm:prSet/>
      <dgm:spPr/>
      <dgm:t>
        <a:bodyPr/>
        <a:lstStyle/>
        <a:p>
          <a:r>
            <a:rPr lang="en-US"/>
            <a:t>Wanted to be able to play against the bot, and therefore would have a GUI implemented.</a:t>
          </a:r>
        </a:p>
      </dgm:t>
    </dgm:pt>
    <dgm:pt modelId="{FF151F26-288E-4B9B-AF5B-2F8FBD5FA021}" type="parTrans" cxnId="{0E78184C-CC33-4D15-A7DF-660EA0214387}">
      <dgm:prSet/>
      <dgm:spPr/>
      <dgm:t>
        <a:bodyPr/>
        <a:lstStyle/>
        <a:p>
          <a:endParaRPr lang="en-US"/>
        </a:p>
      </dgm:t>
    </dgm:pt>
    <dgm:pt modelId="{CD116B93-C8C1-4478-861E-E7A319866852}" type="sibTrans" cxnId="{0E78184C-CC33-4D15-A7DF-660EA0214387}">
      <dgm:prSet/>
      <dgm:spPr/>
      <dgm:t>
        <a:bodyPr/>
        <a:lstStyle/>
        <a:p>
          <a:endParaRPr lang="en-US"/>
        </a:p>
      </dgm:t>
    </dgm:pt>
    <dgm:pt modelId="{C053E187-1A34-444D-A276-474E116AA577}" type="pres">
      <dgm:prSet presAssocID="{FC0F7AE7-980B-4995-A1D7-1DF4A4F80782}" presName="linear" presStyleCnt="0">
        <dgm:presLayoutVars>
          <dgm:animLvl val="lvl"/>
          <dgm:resizeHandles val="exact"/>
        </dgm:presLayoutVars>
      </dgm:prSet>
      <dgm:spPr/>
    </dgm:pt>
    <dgm:pt modelId="{39283E65-B6F3-456D-8439-21D13AAA6148}" type="pres">
      <dgm:prSet presAssocID="{6D9F8024-ADEE-4775-B88C-4F98CC74DE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90E51D-32F3-4E46-84CA-BD3B7F4D1955}" type="pres">
      <dgm:prSet presAssocID="{F8C64489-4484-467D-9073-1152B04B0083}" presName="spacer" presStyleCnt="0"/>
      <dgm:spPr/>
    </dgm:pt>
    <dgm:pt modelId="{B99FC442-252E-448F-AD90-42163E2DF1D7}" type="pres">
      <dgm:prSet presAssocID="{5752225E-7723-47F7-AF4A-BB0C2BAF47A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9A7051-B676-4246-A98B-0F0BCBF7F854}" type="pres">
      <dgm:prSet presAssocID="{DF7E5C8E-EDE7-4A93-9D2A-FF5DDC50693B}" presName="spacer" presStyleCnt="0"/>
      <dgm:spPr/>
    </dgm:pt>
    <dgm:pt modelId="{DE882790-D3C4-49D0-9927-429E62ECDBBC}" type="pres">
      <dgm:prSet presAssocID="{AD7ED06A-2517-4CB7-A9E2-0DDA3BDF7BD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BEA423E-CE32-4EC8-8E9D-A07D730BBF09}" type="pres">
      <dgm:prSet presAssocID="{3B84DC46-9BD5-4878-8263-737EF53C5FFB}" presName="spacer" presStyleCnt="0"/>
      <dgm:spPr/>
    </dgm:pt>
    <dgm:pt modelId="{81E87831-ADF0-4E28-A3D5-50A46874B5E7}" type="pres">
      <dgm:prSet presAssocID="{B2FE7871-E6D5-45A8-AC86-FEF6D576F9D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8FF6701-99D4-465F-B911-AEA33EA0042F}" srcId="{FC0F7AE7-980B-4995-A1D7-1DF4A4F80782}" destId="{6D9F8024-ADEE-4775-B88C-4F98CC74DE2D}" srcOrd="0" destOrd="0" parTransId="{BAD5222A-1981-4B67-856E-F19D04920464}" sibTransId="{F8C64489-4484-467D-9073-1152B04B0083}"/>
    <dgm:cxn modelId="{312BC702-2464-4F75-86D3-91CB2055270E}" srcId="{FC0F7AE7-980B-4995-A1D7-1DF4A4F80782}" destId="{AD7ED06A-2517-4CB7-A9E2-0DDA3BDF7BD2}" srcOrd="2" destOrd="0" parTransId="{35074D90-84D6-410A-A8B5-C9788EDF1F56}" sibTransId="{3B84DC46-9BD5-4878-8263-737EF53C5FFB}"/>
    <dgm:cxn modelId="{5589F533-FB16-40C6-AC09-71BE705E4CE0}" type="presOf" srcId="{B2FE7871-E6D5-45A8-AC86-FEF6D576F9DC}" destId="{81E87831-ADF0-4E28-A3D5-50A46874B5E7}" srcOrd="0" destOrd="0" presId="urn:microsoft.com/office/officeart/2005/8/layout/vList2"/>
    <dgm:cxn modelId="{0E78184C-CC33-4D15-A7DF-660EA0214387}" srcId="{FC0F7AE7-980B-4995-A1D7-1DF4A4F80782}" destId="{B2FE7871-E6D5-45A8-AC86-FEF6D576F9DC}" srcOrd="3" destOrd="0" parTransId="{FF151F26-288E-4B9B-AF5B-2F8FBD5FA021}" sibTransId="{CD116B93-C8C1-4478-861E-E7A319866852}"/>
    <dgm:cxn modelId="{F1884789-6B94-419D-B1D4-C359125575AE}" type="presOf" srcId="{AD7ED06A-2517-4CB7-A9E2-0DDA3BDF7BD2}" destId="{DE882790-D3C4-49D0-9927-429E62ECDBBC}" srcOrd="0" destOrd="0" presId="urn:microsoft.com/office/officeart/2005/8/layout/vList2"/>
    <dgm:cxn modelId="{1FAD5090-8D9B-4559-BA5E-B6F9CAA89CF2}" srcId="{FC0F7AE7-980B-4995-A1D7-1DF4A4F80782}" destId="{5752225E-7723-47F7-AF4A-BB0C2BAF47A9}" srcOrd="1" destOrd="0" parTransId="{22C625CA-2A10-47D1-8363-6C5A9162FB85}" sibTransId="{DF7E5C8E-EDE7-4A93-9D2A-FF5DDC50693B}"/>
    <dgm:cxn modelId="{E68EFEBC-9162-41E0-B422-2B0F75554055}" type="presOf" srcId="{6D9F8024-ADEE-4775-B88C-4F98CC74DE2D}" destId="{39283E65-B6F3-456D-8439-21D13AAA6148}" srcOrd="0" destOrd="0" presId="urn:microsoft.com/office/officeart/2005/8/layout/vList2"/>
    <dgm:cxn modelId="{458832C8-C590-4ABC-BD63-130F883ED410}" type="presOf" srcId="{5752225E-7723-47F7-AF4A-BB0C2BAF47A9}" destId="{B99FC442-252E-448F-AD90-42163E2DF1D7}" srcOrd="0" destOrd="0" presId="urn:microsoft.com/office/officeart/2005/8/layout/vList2"/>
    <dgm:cxn modelId="{E67E91CD-FD25-43F4-8A21-E18A81A933DD}" type="presOf" srcId="{FC0F7AE7-980B-4995-A1D7-1DF4A4F80782}" destId="{C053E187-1A34-444D-A276-474E116AA577}" srcOrd="0" destOrd="0" presId="urn:microsoft.com/office/officeart/2005/8/layout/vList2"/>
    <dgm:cxn modelId="{AC78AFEA-1FFB-498B-B990-B05EA297C0DB}" type="presParOf" srcId="{C053E187-1A34-444D-A276-474E116AA577}" destId="{39283E65-B6F3-456D-8439-21D13AAA6148}" srcOrd="0" destOrd="0" presId="urn:microsoft.com/office/officeart/2005/8/layout/vList2"/>
    <dgm:cxn modelId="{962DB1C5-E46E-4D4A-A8E3-1029CBB01555}" type="presParOf" srcId="{C053E187-1A34-444D-A276-474E116AA577}" destId="{FD90E51D-32F3-4E46-84CA-BD3B7F4D1955}" srcOrd="1" destOrd="0" presId="urn:microsoft.com/office/officeart/2005/8/layout/vList2"/>
    <dgm:cxn modelId="{29F08D3D-B108-45E3-BC4A-C9D53EA6BCE0}" type="presParOf" srcId="{C053E187-1A34-444D-A276-474E116AA577}" destId="{B99FC442-252E-448F-AD90-42163E2DF1D7}" srcOrd="2" destOrd="0" presId="urn:microsoft.com/office/officeart/2005/8/layout/vList2"/>
    <dgm:cxn modelId="{15649BDE-2E45-47EA-91F3-79B29C2382E6}" type="presParOf" srcId="{C053E187-1A34-444D-A276-474E116AA577}" destId="{D79A7051-B676-4246-A98B-0F0BCBF7F854}" srcOrd="3" destOrd="0" presId="urn:microsoft.com/office/officeart/2005/8/layout/vList2"/>
    <dgm:cxn modelId="{5F99C84D-CCC4-4A41-B36F-1D67192A2794}" type="presParOf" srcId="{C053E187-1A34-444D-A276-474E116AA577}" destId="{DE882790-D3C4-49D0-9927-429E62ECDBBC}" srcOrd="4" destOrd="0" presId="urn:microsoft.com/office/officeart/2005/8/layout/vList2"/>
    <dgm:cxn modelId="{13553A99-F5D9-47B7-B8AE-FF9E09120119}" type="presParOf" srcId="{C053E187-1A34-444D-A276-474E116AA577}" destId="{BBEA423E-CE32-4EC8-8E9D-A07D730BBF09}" srcOrd="5" destOrd="0" presId="urn:microsoft.com/office/officeart/2005/8/layout/vList2"/>
    <dgm:cxn modelId="{0EDAF469-D467-4C98-B1AA-7FBEDD857B83}" type="presParOf" srcId="{C053E187-1A34-444D-A276-474E116AA577}" destId="{81E87831-ADF0-4E28-A3D5-50A46874B5E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6BACAF-5753-45F9-994D-9A063618EA5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56882B-78B8-436C-A5D3-1E6FC238AEBA}">
      <dgm:prSet/>
      <dgm:spPr/>
      <dgm:t>
        <a:bodyPr/>
        <a:lstStyle/>
        <a:p>
          <a:r>
            <a:rPr lang="en-US"/>
            <a:t>Basic functions created for game set up and actions (environment, card distribution, dice roll, navigation, suggesting, accusing, etc.)</a:t>
          </a:r>
        </a:p>
      </dgm:t>
    </dgm:pt>
    <dgm:pt modelId="{FA19B67B-C03A-433A-90B3-46CF64CE69FD}" type="parTrans" cxnId="{08F25B1C-BBB8-4ABC-A24F-BCD01E282D08}">
      <dgm:prSet/>
      <dgm:spPr/>
      <dgm:t>
        <a:bodyPr/>
        <a:lstStyle/>
        <a:p>
          <a:endParaRPr lang="en-US"/>
        </a:p>
      </dgm:t>
    </dgm:pt>
    <dgm:pt modelId="{ED8FACD8-23DD-4812-ABBE-79A28590B980}" type="sibTrans" cxnId="{08F25B1C-BBB8-4ABC-A24F-BCD01E282D08}">
      <dgm:prSet/>
      <dgm:spPr/>
      <dgm:t>
        <a:bodyPr/>
        <a:lstStyle/>
        <a:p>
          <a:endParaRPr lang="en-US"/>
        </a:p>
      </dgm:t>
    </dgm:pt>
    <dgm:pt modelId="{DFB4B64D-73A2-4B88-B80A-D224085347BC}">
      <dgm:prSet/>
      <dgm:spPr/>
      <dgm:t>
        <a:bodyPr/>
        <a:lstStyle/>
        <a:p>
          <a:r>
            <a:rPr lang="en-US"/>
            <a:t>Functions storing information on probabilities, previous guesses made by other players, etc.</a:t>
          </a:r>
        </a:p>
      </dgm:t>
    </dgm:pt>
    <dgm:pt modelId="{0DA76EB5-BB9B-40AE-ACD4-04A6F558D8A6}" type="parTrans" cxnId="{D21F5855-0138-43F9-94FF-D24B33378396}">
      <dgm:prSet/>
      <dgm:spPr/>
      <dgm:t>
        <a:bodyPr/>
        <a:lstStyle/>
        <a:p>
          <a:endParaRPr lang="en-US"/>
        </a:p>
      </dgm:t>
    </dgm:pt>
    <dgm:pt modelId="{DAC3A3EE-DA86-4C84-B7F3-20D653FA73BE}" type="sibTrans" cxnId="{D21F5855-0138-43F9-94FF-D24B33378396}">
      <dgm:prSet/>
      <dgm:spPr/>
      <dgm:t>
        <a:bodyPr/>
        <a:lstStyle/>
        <a:p>
          <a:endParaRPr lang="en-US"/>
        </a:p>
      </dgm:t>
    </dgm:pt>
    <dgm:pt modelId="{3A55742A-5022-4E0B-B5A7-41F5D6D83B31}">
      <dgm:prSet/>
      <dgm:spPr/>
      <dgm:t>
        <a:bodyPr/>
        <a:lstStyle/>
        <a:p>
          <a:r>
            <a:rPr lang="en-US"/>
            <a:t>Functions were then inserted into classes, allowing each of the 6 players to perform and keep track of information equally and separately.</a:t>
          </a:r>
        </a:p>
      </dgm:t>
    </dgm:pt>
    <dgm:pt modelId="{740DC664-E5CA-4370-A3AA-6BB2157A805E}" type="parTrans" cxnId="{D2739A3C-0679-44C9-9F8D-19F38E118899}">
      <dgm:prSet/>
      <dgm:spPr/>
      <dgm:t>
        <a:bodyPr/>
        <a:lstStyle/>
        <a:p>
          <a:endParaRPr lang="en-US"/>
        </a:p>
      </dgm:t>
    </dgm:pt>
    <dgm:pt modelId="{2C2CBA22-3785-4F10-80B7-B09DDA6C3E83}" type="sibTrans" cxnId="{D2739A3C-0679-44C9-9F8D-19F38E118899}">
      <dgm:prSet/>
      <dgm:spPr/>
      <dgm:t>
        <a:bodyPr/>
        <a:lstStyle/>
        <a:p>
          <a:endParaRPr lang="en-US"/>
        </a:p>
      </dgm:t>
    </dgm:pt>
    <dgm:pt modelId="{184631F7-3D1A-4F27-92A6-B5BA3FCFA2B1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We implemented a neural network since the state space was too large for plain Q-learning. However, we were not able to get working results in our timeframe</a:t>
          </a:r>
          <a:endParaRPr lang="en-US"/>
        </a:p>
      </dgm:t>
    </dgm:pt>
    <dgm:pt modelId="{DCC1A033-9A6D-4326-B163-294001655233}" type="parTrans" cxnId="{E1BBA736-3E3B-4E45-B800-10851B4FAB29}">
      <dgm:prSet/>
      <dgm:spPr/>
      <dgm:t>
        <a:bodyPr/>
        <a:lstStyle/>
        <a:p>
          <a:endParaRPr lang="en-US"/>
        </a:p>
      </dgm:t>
    </dgm:pt>
    <dgm:pt modelId="{D7F7C7FC-F48F-413D-9B58-8DE1E2F459B7}" type="sibTrans" cxnId="{E1BBA736-3E3B-4E45-B800-10851B4FAB29}">
      <dgm:prSet/>
      <dgm:spPr/>
      <dgm:t>
        <a:bodyPr/>
        <a:lstStyle/>
        <a:p>
          <a:endParaRPr lang="en-US"/>
        </a:p>
      </dgm:t>
    </dgm:pt>
    <dgm:pt modelId="{1072EB1B-E207-400E-9EE2-83A9C8B4C0B6}" type="pres">
      <dgm:prSet presAssocID="{B86BACAF-5753-45F9-994D-9A063618EA5B}" presName="root" presStyleCnt="0">
        <dgm:presLayoutVars>
          <dgm:dir/>
          <dgm:resizeHandles val="exact"/>
        </dgm:presLayoutVars>
      </dgm:prSet>
      <dgm:spPr/>
    </dgm:pt>
    <dgm:pt modelId="{6012A0EC-42F1-49A0-B3F6-DEA5FA6F4E85}" type="pres">
      <dgm:prSet presAssocID="{5856882B-78B8-436C-A5D3-1E6FC238AEBA}" presName="compNode" presStyleCnt="0"/>
      <dgm:spPr/>
    </dgm:pt>
    <dgm:pt modelId="{9C5D6BC2-7A4F-4184-BBF3-242E4F02421B}" type="pres">
      <dgm:prSet presAssocID="{5856882B-78B8-436C-A5D3-1E6FC238AEBA}" presName="bgRect" presStyleLbl="bgShp" presStyleIdx="0" presStyleCnt="4"/>
      <dgm:spPr/>
    </dgm:pt>
    <dgm:pt modelId="{173558AE-BC9C-4E11-ACD6-458373FBC2DE}" type="pres">
      <dgm:prSet presAssocID="{5856882B-78B8-436C-A5D3-1E6FC238AE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9FCA5F90-A258-4149-A6A7-5F8A0C9E1BA4}" type="pres">
      <dgm:prSet presAssocID="{5856882B-78B8-436C-A5D3-1E6FC238AEBA}" presName="spaceRect" presStyleCnt="0"/>
      <dgm:spPr/>
    </dgm:pt>
    <dgm:pt modelId="{051BF419-A95B-4F2C-89E5-EF4242A744C0}" type="pres">
      <dgm:prSet presAssocID="{5856882B-78B8-436C-A5D3-1E6FC238AEBA}" presName="parTx" presStyleLbl="revTx" presStyleIdx="0" presStyleCnt="4">
        <dgm:presLayoutVars>
          <dgm:chMax val="0"/>
          <dgm:chPref val="0"/>
        </dgm:presLayoutVars>
      </dgm:prSet>
      <dgm:spPr/>
    </dgm:pt>
    <dgm:pt modelId="{B4A0D7DC-0050-4908-8748-36D40A8967C0}" type="pres">
      <dgm:prSet presAssocID="{ED8FACD8-23DD-4812-ABBE-79A28590B980}" presName="sibTrans" presStyleCnt="0"/>
      <dgm:spPr/>
    </dgm:pt>
    <dgm:pt modelId="{40363D5D-30DB-4EBB-9493-C37DDC068861}" type="pres">
      <dgm:prSet presAssocID="{DFB4B64D-73A2-4B88-B80A-D224085347BC}" presName="compNode" presStyleCnt="0"/>
      <dgm:spPr/>
    </dgm:pt>
    <dgm:pt modelId="{0449E8EA-615F-4A38-9ABE-F8A0374D6355}" type="pres">
      <dgm:prSet presAssocID="{DFB4B64D-73A2-4B88-B80A-D224085347BC}" presName="bgRect" presStyleLbl="bgShp" presStyleIdx="1" presStyleCnt="4"/>
      <dgm:spPr/>
    </dgm:pt>
    <dgm:pt modelId="{81F8DA96-711E-4A65-8F7E-7537A1237925}" type="pres">
      <dgm:prSet presAssocID="{DFB4B64D-73A2-4B88-B80A-D224085347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84CB7F6-0210-4774-A6B7-D8C43FCB7A22}" type="pres">
      <dgm:prSet presAssocID="{DFB4B64D-73A2-4B88-B80A-D224085347BC}" presName="spaceRect" presStyleCnt="0"/>
      <dgm:spPr/>
    </dgm:pt>
    <dgm:pt modelId="{8C268B05-68E8-4220-8F11-FF59C9CA9E7A}" type="pres">
      <dgm:prSet presAssocID="{DFB4B64D-73A2-4B88-B80A-D224085347BC}" presName="parTx" presStyleLbl="revTx" presStyleIdx="1" presStyleCnt="4">
        <dgm:presLayoutVars>
          <dgm:chMax val="0"/>
          <dgm:chPref val="0"/>
        </dgm:presLayoutVars>
      </dgm:prSet>
      <dgm:spPr/>
    </dgm:pt>
    <dgm:pt modelId="{80739CF5-0397-4039-BD64-4E1B19E1D1E2}" type="pres">
      <dgm:prSet presAssocID="{DAC3A3EE-DA86-4C84-B7F3-20D653FA73BE}" presName="sibTrans" presStyleCnt="0"/>
      <dgm:spPr/>
    </dgm:pt>
    <dgm:pt modelId="{965CBCCB-FEC1-461E-A5F6-BF0F5B0ED25B}" type="pres">
      <dgm:prSet presAssocID="{3A55742A-5022-4E0B-B5A7-41F5D6D83B31}" presName="compNode" presStyleCnt="0"/>
      <dgm:spPr/>
    </dgm:pt>
    <dgm:pt modelId="{5A7D18AC-C6BB-45A5-83EA-B307927D9934}" type="pres">
      <dgm:prSet presAssocID="{3A55742A-5022-4E0B-B5A7-41F5D6D83B31}" presName="bgRect" presStyleLbl="bgShp" presStyleIdx="2" presStyleCnt="4"/>
      <dgm:spPr/>
    </dgm:pt>
    <dgm:pt modelId="{A385E4DC-BB4C-4D45-A806-F371F889FEC6}" type="pres">
      <dgm:prSet presAssocID="{3A55742A-5022-4E0B-B5A7-41F5D6D83B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F23F3E3-A899-4B31-B577-85357542C296}" type="pres">
      <dgm:prSet presAssocID="{3A55742A-5022-4E0B-B5A7-41F5D6D83B31}" presName="spaceRect" presStyleCnt="0"/>
      <dgm:spPr/>
    </dgm:pt>
    <dgm:pt modelId="{9A14F422-76F8-4D24-B5E6-8ABD92416312}" type="pres">
      <dgm:prSet presAssocID="{3A55742A-5022-4E0B-B5A7-41F5D6D83B31}" presName="parTx" presStyleLbl="revTx" presStyleIdx="2" presStyleCnt="4">
        <dgm:presLayoutVars>
          <dgm:chMax val="0"/>
          <dgm:chPref val="0"/>
        </dgm:presLayoutVars>
      </dgm:prSet>
      <dgm:spPr/>
    </dgm:pt>
    <dgm:pt modelId="{70F49B34-B76A-4FB4-8882-F76D98843DFE}" type="pres">
      <dgm:prSet presAssocID="{2C2CBA22-3785-4F10-80B7-B09DDA6C3E83}" presName="sibTrans" presStyleCnt="0"/>
      <dgm:spPr/>
    </dgm:pt>
    <dgm:pt modelId="{0134B775-B8BC-489C-AD11-9615DD3C0B53}" type="pres">
      <dgm:prSet presAssocID="{184631F7-3D1A-4F27-92A6-B5BA3FCFA2B1}" presName="compNode" presStyleCnt="0"/>
      <dgm:spPr/>
    </dgm:pt>
    <dgm:pt modelId="{F98B5FC7-807A-4D78-B861-4E25E6A772B9}" type="pres">
      <dgm:prSet presAssocID="{184631F7-3D1A-4F27-92A6-B5BA3FCFA2B1}" presName="bgRect" presStyleLbl="bgShp" presStyleIdx="3" presStyleCnt="4"/>
      <dgm:spPr/>
    </dgm:pt>
    <dgm:pt modelId="{898D4EF1-C3D0-43DA-A228-C565FE6DB3F5}" type="pres">
      <dgm:prSet presAssocID="{184631F7-3D1A-4F27-92A6-B5BA3FCFA2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6157D9B-C33B-42D1-BB43-BFC5DA41320E}" type="pres">
      <dgm:prSet presAssocID="{184631F7-3D1A-4F27-92A6-B5BA3FCFA2B1}" presName="spaceRect" presStyleCnt="0"/>
      <dgm:spPr/>
    </dgm:pt>
    <dgm:pt modelId="{70255D84-30B4-41EC-A520-583D44152704}" type="pres">
      <dgm:prSet presAssocID="{184631F7-3D1A-4F27-92A6-B5BA3FCFA2B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8F25B1C-BBB8-4ABC-A24F-BCD01E282D08}" srcId="{B86BACAF-5753-45F9-994D-9A063618EA5B}" destId="{5856882B-78B8-436C-A5D3-1E6FC238AEBA}" srcOrd="0" destOrd="0" parTransId="{FA19B67B-C03A-433A-90B3-46CF64CE69FD}" sibTransId="{ED8FACD8-23DD-4812-ABBE-79A28590B980}"/>
    <dgm:cxn modelId="{E1BBA736-3E3B-4E45-B800-10851B4FAB29}" srcId="{B86BACAF-5753-45F9-994D-9A063618EA5B}" destId="{184631F7-3D1A-4F27-92A6-B5BA3FCFA2B1}" srcOrd="3" destOrd="0" parTransId="{DCC1A033-9A6D-4326-B163-294001655233}" sibTransId="{D7F7C7FC-F48F-413D-9B58-8DE1E2F459B7}"/>
    <dgm:cxn modelId="{D2739A3C-0679-44C9-9F8D-19F38E118899}" srcId="{B86BACAF-5753-45F9-994D-9A063618EA5B}" destId="{3A55742A-5022-4E0B-B5A7-41F5D6D83B31}" srcOrd="2" destOrd="0" parTransId="{740DC664-E5CA-4370-A3AA-6BB2157A805E}" sibTransId="{2C2CBA22-3785-4F10-80B7-B09DDA6C3E83}"/>
    <dgm:cxn modelId="{85B47140-8460-4E24-94B7-20A0EBD86680}" type="presOf" srcId="{184631F7-3D1A-4F27-92A6-B5BA3FCFA2B1}" destId="{70255D84-30B4-41EC-A520-583D44152704}" srcOrd="0" destOrd="0" presId="urn:microsoft.com/office/officeart/2018/2/layout/IconVerticalSolidList"/>
    <dgm:cxn modelId="{5AE4AB40-18B8-4014-9F72-5CF83647A843}" type="presOf" srcId="{B86BACAF-5753-45F9-994D-9A063618EA5B}" destId="{1072EB1B-E207-400E-9EE2-83A9C8B4C0B6}" srcOrd="0" destOrd="0" presId="urn:microsoft.com/office/officeart/2018/2/layout/IconVerticalSolidList"/>
    <dgm:cxn modelId="{528CFB67-CA9C-419E-B0F1-2E2F871E1A67}" type="presOf" srcId="{3A55742A-5022-4E0B-B5A7-41F5D6D83B31}" destId="{9A14F422-76F8-4D24-B5E6-8ABD92416312}" srcOrd="0" destOrd="0" presId="urn:microsoft.com/office/officeart/2018/2/layout/IconVerticalSolidList"/>
    <dgm:cxn modelId="{DA1BEC6C-2897-4D41-9419-4CB8F65567A6}" type="presOf" srcId="{5856882B-78B8-436C-A5D3-1E6FC238AEBA}" destId="{051BF419-A95B-4F2C-89E5-EF4242A744C0}" srcOrd="0" destOrd="0" presId="urn:microsoft.com/office/officeart/2018/2/layout/IconVerticalSolidList"/>
    <dgm:cxn modelId="{D21F5855-0138-43F9-94FF-D24B33378396}" srcId="{B86BACAF-5753-45F9-994D-9A063618EA5B}" destId="{DFB4B64D-73A2-4B88-B80A-D224085347BC}" srcOrd="1" destOrd="0" parTransId="{0DA76EB5-BB9B-40AE-ACD4-04A6F558D8A6}" sibTransId="{DAC3A3EE-DA86-4C84-B7F3-20D653FA73BE}"/>
    <dgm:cxn modelId="{9B8F177D-9EC5-4FC6-8F95-A010CE65CCFA}" type="presOf" srcId="{DFB4B64D-73A2-4B88-B80A-D224085347BC}" destId="{8C268B05-68E8-4220-8F11-FF59C9CA9E7A}" srcOrd="0" destOrd="0" presId="urn:microsoft.com/office/officeart/2018/2/layout/IconVerticalSolidList"/>
    <dgm:cxn modelId="{29DA40BE-B45B-42FB-BCF9-CA9C2A00E754}" type="presParOf" srcId="{1072EB1B-E207-400E-9EE2-83A9C8B4C0B6}" destId="{6012A0EC-42F1-49A0-B3F6-DEA5FA6F4E85}" srcOrd="0" destOrd="0" presId="urn:microsoft.com/office/officeart/2018/2/layout/IconVerticalSolidList"/>
    <dgm:cxn modelId="{69652990-AE65-42F3-855D-1A70664B1298}" type="presParOf" srcId="{6012A0EC-42F1-49A0-B3F6-DEA5FA6F4E85}" destId="{9C5D6BC2-7A4F-4184-BBF3-242E4F02421B}" srcOrd="0" destOrd="0" presId="urn:microsoft.com/office/officeart/2018/2/layout/IconVerticalSolidList"/>
    <dgm:cxn modelId="{55FBAB4C-F870-4F01-AB25-DB437AF4D084}" type="presParOf" srcId="{6012A0EC-42F1-49A0-B3F6-DEA5FA6F4E85}" destId="{173558AE-BC9C-4E11-ACD6-458373FBC2DE}" srcOrd="1" destOrd="0" presId="urn:microsoft.com/office/officeart/2018/2/layout/IconVerticalSolidList"/>
    <dgm:cxn modelId="{7E34BB95-E964-415C-98FD-0F0C86433B90}" type="presParOf" srcId="{6012A0EC-42F1-49A0-B3F6-DEA5FA6F4E85}" destId="{9FCA5F90-A258-4149-A6A7-5F8A0C9E1BA4}" srcOrd="2" destOrd="0" presId="urn:microsoft.com/office/officeart/2018/2/layout/IconVerticalSolidList"/>
    <dgm:cxn modelId="{D7C9E730-666D-49F7-90EB-CF5928025774}" type="presParOf" srcId="{6012A0EC-42F1-49A0-B3F6-DEA5FA6F4E85}" destId="{051BF419-A95B-4F2C-89E5-EF4242A744C0}" srcOrd="3" destOrd="0" presId="urn:microsoft.com/office/officeart/2018/2/layout/IconVerticalSolidList"/>
    <dgm:cxn modelId="{81B61DC8-45DE-4B9B-BCE0-D3B504750951}" type="presParOf" srcId="{1072EB1B-E207-400E-9EE2-83A9C8B4C0B6}" destId="{B4A0D7DC-0050-4908-8748-36D40A8967C0}" srcOrd="1" destOrd="0" presId="urn:microsoft.com/office/officeart/2018/2/layout/IconVerticalSolidList"/>
    <dgm:cxn modelId="{1D3AECBA-5EA4-43AE-A75C-86768D817377}" type="presParOf" srcId="{1072EB1B-E207-400E-9EE2-83A9C8B4C0B6}" destId="{40363D5D-30DB-4EBB-9493-C37DDC068861}" srcOrd="2" destOrd="0" presId="urn:microsoft.com/office/officeart/2018/2/layout/IconVerticalSolidList"/>
    <dgm:cxn modelId="{0C7FCA07-7BB0-40C0-97E9-62EF3C39AC2E}" type="presParOf" srcId="{40363D5D-30DB-4EBB-9493-C37DDC068861}" destId="{0449E8EA-615F-4A38-9ABE-F8A0374D6355}" srcOrd="0" destOrd="0" presId="urn:microsoft.com/office/officeart/2018/2/layout/IconVerticalSolidList"/>
    <dgm:cxn modelId="{3004EA39-CE62-4E58-901D-0690BAA816E8}" type="presParOf" srcId="{40363D5D-30DB-4EBB-9493-C37DDC068861}" destId="{81F8DA96-711E-4A65-8F7E-7537A1237925}" srcOrd="1" destOrd="0" presId="urn:microsoft.com/office/officeart/2018/2/layout/IconVerticalSolidList"/>
    <dgm:cxn modelId="{E0ABA801-A102-4B4B-B290-5AA65C37B0B4}" type="presParOf" srcId="{40363D5D-30DB-4EBB-9493-C37DDC068861}" destId="{A84CB7F6-0210-4774-A6B7-D8C43FCB7A22}" srcOrd="2" destOrd="0" presId="urn:microsoft.com/office/officeart/2018/2/layout/IconVerticalSolidList"/>
    <dgm:cxn modelId="{AC08AF42-B993-4806-8E03-EB43CB6334D7}" type="presParOf" srcId="{40363D5D-30DB-4EBB-9493-C37DDC068861}" destId="{8C268B05-68E8-4220-8F11-FF59C9CA9E7A}" srcOrd="3" destOrd="0" presId="urn:microsoft.com/office/officeart/2018/2/layout/IconVerticalSolidList"/>
    <dgm:cxn modelId="{66398649-6F1C-4FD0-895B-D99EFF9FDE49}" type="presParOf" srcId="{1072EB1B-E207-400E-9EE2-83A9C8B4C0B6}" destId="{80739CF5-0397-4039-BD64-4E1B19E1D1E2}" srcOrd="3" destOrd="0" presId="urn:microsoft.com/office/officeart/2018/2/layout/IconVerticalSolidList"/>
    <dgm:cxn modelId="{C41C17DD-4E2F-48E4-A345-CE2AECB9F87A}" type="presParOf" srcId="{1072EB1B-E207-400E-9EE2-83A9C8B4C0B6}" destId="{965CBCCB-FEC1-461E-A5F6-BF0F5B0ED25B}" srcOrd="4" destOrd="0" presId="urn:microsoft.com/office/officeart/2018/2/layout/IconVerticalSolidList"/>
    <dgm:cxn modelId="{A957B5E6-8FF2-4A4E-8DE4-8AEE89514CC5}" type="presParOf" srcId="{965CBCCB-FEC1-461E-A5F6-BF0F5B0ED25B}" destId="{5A7D18AC-C6BB-45A5-83EA-B307927D9934}" srcOrd="0" destOrd="0" presId="urn:microsoft.com/office/officeart/2018/2/layout/IconVerticalSolidList"/>
    <dgm:cxn modelId="{B2C78C8F-C07A-413C-8F92-471EB8976349}" type="presParOf" srcId="{965CBCCB-FEC1-461E-A5F6-BF0F5B0ED25B}" destId="{A385E4DC-BB4C-4D45-A806-F371F889FEC6}" srcOrd="1" destOrd="0" presId="urn:microsoft.com/office/officeart/2018/2/layout/IconVerticalSolidList"/>
    <dgm:cxn modelId="{D9E17757-3FB4-4EFB-939D-9C68DF3D947B}" type="presParOf" srcId="{965CBCCB-FEC1-461E-A5F6-BF0F5B0ED25B}" destId="{AF23F3E3-A899-4B31-B577-85357542C296}" srcOrd="2" destOrd="0" presId="urn:microsoft.com/office/officeart/2018/2/layout/IconVerticalSolidList"/>
    <dgm:cxn modelId="{925128A7-54F2-41CC-A8E8-2F4B7523DC75}" type="presParOf" srcId="{965CBCCB-FEC1-461E-A5F6-BF0F5B0ED25B}" destId="{9A14F422-76F8-4D24-B5E6-8ABD92416312}" srcOrd="3" destOrd="0" presId="urn:microsoft.com/office/officeart/2018/2/layout/IconVerticalSolidList"/>
    <dgm:cxn modelId="{F60D2174-DA8C-43FB-854C-BEE8FCD6D13B}" type="presParOf" srcId="{1072EB1B-E207-400E-9EE2-83A9C8B4C0B6}" destId="{70F49B34-B76A-4FB4-8882-F76D98843DFE}" srcOrd="5" destOrd="0" presId="urn:microsoft.com/office/officeart/2018/2/layout/IconVerticalSolidList"/>
    <dgm:cxn modelId="{B61A4695-02A0-4C3F-B9C6-9FA50E0D0282}" type="presParOf" srcId="{1072EB1B-E207-400E-9EE2-83A9C8B4C0B6}" destId="{0134B775-B8BC-489C-AD11-9615DD3C0B53}" srcOrd="6" destOrd="0" presId="urn:microsoft.com/office/officeart/2018/2/layout/IconVerticalSolidList"/>
    <dgm:cxn modelId="{D6E0404C-69AC-42E9-93EE-FEB4261F0E3B}" type="presParOf" srcId="{0134B775-B8BC-489C-AD11-9615DD3C0B53}" destId="{F98B5FC7-807A-4D78-B861-4E25E6A772B9}" srcOrd="0" destOrd="0" presId="urn:microsoft.com/office/officeart/2018/2/layout/IconVerticalSolidList"/>
    <dgm:cxn modelId="{B57210CC-F462-46A9-9040-3C345C5256F7}" type="presParOf" srcId="{0134B775-B8BC-489C-AD11-9615DD3C0B53}" destId="{898D4EF1-C3D0-43DA-A228-C565FE6DB3F5}" srcOrd="1" destOrd="0" presId="urn:microsoft.com/office/officeart/2018/2/layout/IconVerticalSolidList"/>
    <dgm:cxn modelId="{B107CAA0-0271-4AAF-82BD-DD95E2C896D9}" type="presParOf" srcId="{0134B775-B8BC-489C-AD11-9615DD3C0B53}" destId="{26157D9B-C33B-42D1-BB43-BFC5DA41320E}" srcOrd="2" destOrd="0" presId="urn:microsoft.com/office/officeart/2018/2/layout/IconVerticalSolidList"/>
    <dgm:cxn modelId="{DA0AA227-0CA4-4303-A6BF-307DAF69ACBA}" type="presParOf" srcId="{0134B775-B8BC-489C-AD11-9615DD3C0B53}" destId="{70255D84-30B4-41EC-A520-583D441527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83E65-B6F3-456D-8439-21D13AAA6148}">
      <dsp:nvSpPr>
        <dsp:cNvPr id="0" name=""/>
        <dsp:cNvSpPr/>
      </dsp:nvSpPr>
      <dsp:spPr>
        <a:xfrm>
          <a:off x="0" y="330308"/>
          <a:ext cx="10515600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motive for this project was to take a fun approach to creating an AI agent that could make its own decisions based on autonomous actions and reinforcement learning. </a:t>
          </a:r>
        </a:p>
      </dsp:txBody>
      <dsp:txXfrm>
        <a:off x="42722" y="373030"/>
        <a:ext cx="10430156" cy="789716"/>
      </dsp:txXfrm>
    </dsp:sp>
    <dsp:sp modelId="{B99FC442-252E-448F-AD90-42163E2DF1D7}">
      <dsp:nvSpPr>
        <dsp:cNvPr id="0" name=""/>
        <dsp:cNvSpPr/>
      </dsp:nvSpPr>
      <dsp:spPr>
        <a:xfrm>
          <a:off x="0" y="1268829"/>
          <a:ext cx="10515600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popular murder </a:t>
          </a:r>
          <a:r>
            <a:rPr lang="en-US" sz="2200" kern="1200">
              <a:latin typeface="Calibri Light" panose="020F0302020204030204"/>
            </a:rPr>
            <a:t>mystery</a:t>
          </a:r>
          <a:r>
            <a:rPr lang="en-US" sz="2200" kern="1200"/>
            <a:t> game, Clue® was chosen for our agent to compete in, against </a:t>
          </a:r>
          <a:r>
            <a:rPr lang="en-US" sz="2200" kern="1200">
              <a:latin typeface="Calibri Light" panose="020F0302020204030204"/>
            </a:rPr>
            <a:t>5</a:t>
          </a:r>
          <a:r>
            <a:rPr lang="en-US" sz="2200" kern="1200"/>
            <a:t> other players.</a:t>
          </a:r>
        </a:p>
      </dsp:txBody>
      <dsp:txXfrm>
        <a:off x="42722" y="1311551"/>
        <a:ext cx="10430156" cy="789716"/>
      </dsp:txXfrm>
    </dsp:sp>
    <dsp:sp modelId="{DE882790-D3C4-49D0-9927-429E62ECDBBC}">
      <dsp:nvSpPr>
        <dsp:cNvPr id="0" name=""/>
        <dsp:cNvSpPr/>
      </dsp:nvSpPr>
      <dsp:spPr>
        <a:xfrm>
          <a:off x="0" y="2207349"/>
          <a:ext cx="10515600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Interested in seeing how well the agent would </a:t>
          </a:r>
          <a:r>
            <a:rPr lang="en-US" sz="2200" kern="1200">
              <a:latin typeface="Calibri Light" panose="020F0302020204030204"/>
            </a:rPr>
            <a:t>perform</a:t>
          </a:r>
          <a:r>
            <a:rPr lang="en-US" sz="2200" kern="1200"/>
            <a:t> in such a complex, strategic game.</a:t>
          </a:r>
        </a:p>
      </dsp:txBody>
      <dsp:txXfrm>
        <a:off x="42722" y="2250071"/>
        <a:ext cx="10430156" cy="789716"/>
      </dsp:txXfrm>
    </dsp:sp>
    <dsp:sp modelId="{81E87831-ADF0-4E28-A3D5-50A46874B5E7}">
      <dsp:nvSpPr>
        <dsp:cNvPr id="0" name=""/>
        <dsp:cNvSpPr/>
      </dsp:nvSpPr>
      <dsp:spPr>
        <a:xfrm>
          <a:off x="0" y="3145869"/>
          <a:ext cx="10515600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Wanted to be able to play against the bot, and therefore would have a GUI implemented.</a:t>
          </a:r>
        </a:p>
      </dsp:txBody>
      <dsp:txXfrm>
        <a:off x="42722" y="3188591"/>
        <a:ext cx="10430156" cy="789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D6BC2-7A4F-4184-BBF3-242E4F02421B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558AE-BC9C-4E11-ACD6-458373FBC2DE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BF419-A95B-4F2C-89E5-EF4242A744C0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Basic functions created for game set up and actions (environment, card distribution, dice roll, navigation, suggesting, accusing, etc.)</a:t>
          </a:r>
        </a:p>
      </dsp:txBody>
      <dsp:txXfrm>
        <a:off x="1432649" y="2447"/>
        <a:ext cx="5156041" cy="1240389"/>
      </dsp:txXfrm>
    </dsp:sp>
    <dsp:sp modelId="{0449E8EA-615F-4A38-9ABE-F8A0374D6355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8DA96-711E-4A65-8F7E-7537A1237925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68B05-68E8-4220-8F11-FF59C9CA9E7A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Functions storing information on probabilities, previous guesses made by other players, etc.</a:t>
          </a:r>
        </a:p>
      </dsp:txBody>
      <dsp:txXfrm>
        <a:off x="1432649" y="1552933"/>
        <a:ext cx="5156041" cy="1240389"/>
      </dsp:txXfrm>
    </dsp:sp>
    <dsp:sp modelId="{5A7D18AC-C6BB-45A5-83EA-B307927D9934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5E4DC-BB4C-4D45-A806-F371F889FEC6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4F422-76F8-4D24-B5E6-8ABD92416312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Functions were then inserted into classes, allowing each of the 6 players to perform and keep track of information equally and separately.</a:t>
          </a:r>
        </a:p>
      </dsp:txBody>
      <dsp:txXfrm>
        <a:off x="1432649" y="3103420"/>
        <a:ext cx="5156041" cy="1240389"/>
      </dsp:txXfrm>
    </dsp:sp>
    <dsp:sp modelId="{F98B5FC7-807A-4D78-B861-4E25E6A772B9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D4EF1-C3D0-43DA-A228-C565FE6DB3F5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55D84-30B4-41EC-A520-583D44152704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We implemented a neural network since the state space was too large for plain Q-learning. However, we were not able to get working results in our timeframe</a:t>
          </a:r>
          <a:endParaRPr lang="en-US" sz="1700" kern="1200"/>
        </a:p>
      </dsp:txBody>
      <dsp:txXfrm>
        <a:off x="1432649" y="4653906"/>
        <a:ext cx="5156041" cy="1240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9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3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8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5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5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0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07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4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1530" y="1993045"/>
            <a:ext cx="7160357" cy="4164820"/>
          </a:xfrm>
        </p:spPr>
        <p:txBody>
          <a:bodyPr anchor="t">
            <a:normAutofit/>
          </a:bodyPr>
          <a:lstStyle/>
          <a:p>
            <a:r>
              <a:rPr lang="en-US" sz="8000" err="1">
                <a:solidFill>
                  <a:srgbClr val="FFFFFF"/>
                </a:solidFill>
                <a:cs typeface="Calibri Light"/>
              </a:rPr>
              <a:t>DeepClue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1628" y="3609974"/>
            <a:ext cx="8692999" cy="1558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John Rutledge, Brian Gilmore, Zoe Romo,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Nayana Ravi, Harshitha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Ambilpur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, Tallon Coxe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algn="l"/>
            <a:endParaRPr lang="en-US" sz="1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1B1E-B4BD-4D91-ABA4-A8A1C1B8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Motivation</a:t>
            </a:r>
            <a:endParaRPr lang="en-US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17AEED-8AF7-4A9D-B75F-9E8D450238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622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6352-1A75-45EB-8061-0149FF45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Demonstration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4E77-812B-401A-A9D0-7CF760C31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clue_Trim">
            <a:hlinkClick r:id="" action="ppaction://media"/>
            <a:extLst>
              <a:ext uri="{FF2B5EF4-FFF2-40B4-BE49-F238E27FC236}">
                <a16:creationId xmlns:a16="http://schemas.microsoft.com/office/drawing/2014/main" id="{B9E98201-0A4B-429F-A67D-D3FEFA656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385567"/>
            <a:ext cx="10191977" cy="51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1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6352-1A75-45EB-8061-0149FF45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Demonstration</a:t>
            </a:r>
            <a:endParaRPr lang="en-US"/>
          </a:p>
        </p:txBody>
      </p:sp>
      <p:pic>
        <p:nvPicPr>
          <p:cNvPr id="5" name="1_Trim">
            <a:hlinkClick r:id="" action="ppaction://media"/>
            <a:extLst>
              <a:ext uri="{FF2B5EF4-FFF2-40B4-BE49-F238E27FC236}">
                <a16:creationId xmlns:a16="http://schemas.microsoft.com/office/drawing/2014/main" id="{DA886CAC-0E45-48E7-A5A0-C31AC48F14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8914" y="1412083"/>
            <a:ext cx="10063238" cy="5042658"/>
          </a:xfrm>
        </p:spPr>
      </p:pic>
    </p:spTree>
    <p:extLst>
      <p:ext uri="{BB962C8B-B14F-4D97-AF65-F5344CB8AC3E}">
        <p14:creationId xmlns:p14="http://schemas.microsoft.com/office/powerpoint/2010/main" val="15856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18345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6AD7C-15E5-4302-AEAB-91718AFC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377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Design</a:t>
            </a:r>
            <a:endParaRPr lang="en-US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4F7F4E-EC8B-4288-9A67-2B4A3B765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663323"/>
              </p:ext>
            </p:extLst>
          </p:nvPr>
        </p:nvGraphicFramePr>
        <p:xfrm>
          <a:off x="438912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773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A8422-18B5-4D55-8A1F-B7ED28E3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>
                <a:cs typeface="Calibri Light"/>
              </a:rPr>
              <a:t>Design – Visual Gameplay</a:t>
            </a:r>
            <a:endParaRPr lang="en-US" sz="28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F51AB-B848-4D43-B9DA-7C9A7613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cs typeface="Calibri"/>
              </a:rPr>
              <a:t>Use </a:t>
            </a:r>
            <a:r>
              <a:rPr lang="en-US" sz="1700">
                <a:ea typeface="+mn-lt"/>
                <a:cs typeface="+mn-lt"/>
              </a:rPr>
              <a:t>Clue®</a:t>
            </a:r>
            <a:r>
              <a:rPr lang="en-US" sz="1700">
                <a:cs typeface="Calibri"/>
              </a:rPr>
              <a:t> board picture as background</a:t>
            </a:r>
          </a:p>
          <a:p>
            <a:r>
              <a:rPr lang="en-US" sz="1700">
                <a:cs typeface="Calibri"/>
              </a:rPr>
              <a:t>Colored circles represent players</a:t>
            </a:r>
          </a:p>
          <a:p>
            <a:r>
              <a:rPr lang="en-US" sz="1700">
                <a:cs typeface="Calibri"/>
              </a:rPr>
              <a:t>Move players based on grid coordinates</a:t>
            </a:r>
          </a:p>
          <a:p>
            <a:r>
              <a:rPr lang="en-US" sz="1700">
                <a:cs typeface="Calibri"/>
              </a:rPr>
              <a:t>Requires mouse click on board to get new sets of coordinates and update positions</a:t>
            </a:r>
          </a:p>
          <a:p>
            <a:endParaRPr lang="en-US" sz="1700">
              <a:cs typeface="Calibri"/>
            </a:endParaRPr>
          </a:p>
        </p:txBody>
      </p:sp>
      <p:pic>
        <p:nvPicPr>
          <p:cNvPr id="9" name="Picture 29" descr="Initial game state">
            <a:extLst>
              <a:ext uri="{FF2B5EF4-FFF2-40B4-BE49-F238E27FC236}">
                <a16:creationId xmlns:a16="http://schemas.microsoft.com/office/drawing/2014/main" id="{242C697F-D730-40A8-A770-5A763C1D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8" y="545948"/>
            <a:ext cx="3505198" cy="2754389"/>
          </a:xfrm>
          <a:prstGeom prst="rect">
            <a:avLst/>
          </a:prstGeom>
        </p:spPr>
      </p:pic>
      <p:pic>
        <p:nvPicPr>
          <p:cNvPr id="30" name="Picture 31" descr="Graphical user interface&#10;&#10;Description automatically generated">
            <a:extLst>
              <a:ext uri="{FF2B5EF4-FFF2-40B4-BE49-F238E27FC236}">
                <a16:creationId xmlns:a16="http://schemas.microsoft.com/office/drawing/2014/main" id="{0D4DDABA-FA4E-4A38-87FA-5F1A00039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34" y="545948"/>
            <a:ext cx="3517293" cy="2754390"/>
          </a:xfrm>
          <a:prstGeom prst="rect">
            <a:avLst/>
          </a:prstGeom>
        </p:spPr>
      </p:pic>
      <p:pic>
        <p:nvPicPr>
          <p:cNvPr id="32" name="Picture 37" descr="Graphical user interface&#10;&#10;Description automatically generated">
            <a:extLst>
              <a:ext uri="{FF2B5EF4-FFF2-40B4-BE49-F238E27FC236}">
                <a16:creationId xmlns:a16="http://schemas.microsoft.com/office/drawing/2014/main" id="{543C72B1-58A8-4E1C-BE01-BDB035B30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92" y="545948"/>
            <a:ext cx="3420532" cy="275438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B986B4B-9297-4C93-A64E-70BE819189AF}"/>
              </a:ext>
            </a:extLst>
          </p:cNvPr>
          <p:cNvSpPr txBox="1"/>
          <p:nvPr/>
        </p:nvSpPr>
        <p:spPr>
          <a:xfrm>
            <a:off x="1253067" y="324878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Initial game state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7CD93D-D321-4198-9F35-453CCFA42F0D}"/>
              </a:ext>
            </a:extLst>
          </p:cNvPr>
          <p:cNvSpPr txBox="1"/>
          <p:nvPr/>
        </p:nvSpPr>
        <p:spPr>
          <a:xfrm>
            <a:off x="5317066" y="32487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After one click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C1D0EE-BEEE-4FFF-A19C-731789781809}"/>
              </a:ext>
            </a:extLst>
          </p:cNvPr>
          <p:cNvSpPr txBox="1"/>
          <p:nvPr/>
        </p:nvSpPr>
        <p:spPr>
          <a:xfrm>
            <a:off x="8981923" y="32487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After two clicks</a:t>
            </a:r>
          </a:p>
        </p:txBody>
      </p:sp>
    </p:spTree>
    <p:extLst>
      <p:ext uri="{BB962C8B-B14F-4D97-AF65-F5344CB8AC3E}">
        <p14:creationId xmlns:p14="http://schemas.microsoft.com/office/powerpoint/2010/main" val="242258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E257-D9B2-4287-B212-74C67516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Next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BFE38-DF9D-48F1-83BC-D60A8BC60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Further enhancement of reinforcement learning and training.</a:t>
            </a:r>
          </a:p>
          <a:p>
            <a:r>
              <a:rPr lang="en-US">
                <a:cs typeface="Calibri"/>
              </a:rPr>
              <a:t>Add ability to play with/against deception.</a:t>
            </a:r>
          </a:p>
          <a:p>
            <a:r>
              <a:rPr lang="en-US">
                <a:cs typeface="Calibri"/>
              </a:rPr>
              <a:t>Interface GUI with game code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6874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9028074960F4B9480BED74DF19D28" ma:contentTypeVersion="9" ma:contentTypeDescription="Create a new document." ma:contentTypeScope="" ma:versionID="a2c344e03ee120e2abfe7e9c46d7a198">
  <xsd:schema xmlns:xsd="http://www.w3.org/2001/XMLSchema" xmlns:xs="http://www.w3.org/2001/XMLSchema" xmlns:p="http://schemas.microsoft.com/office/2006/metadata/properties" xmlns:ns2="fa664324-3955-4a14-a402-3f4235c277e6" targetNamespace="http://schemas.microsoft.com/office/2006/metadata/properties" ma:root="true" ma:fieldsID="34e5cedf07318ac1e94057eb49904d4f" ns2:_="">
    <xsd:import namespace="fa664324-3955-4a14-a402-3f4235c277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64324-3955-4a14-a402-3f4235c277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426D9D-0E1E-451E-9369-BFF9E56CE363}">
  <ds:schemaRefs>
    <ds:schemaRef ds:uri="fa664324-3955-4a14-a402-3f4235c277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C6B82B9-2D00-47FF-AE5F-334896C9610F}">
  <ds:schemaRefs>
    <ds:schemaRef ds:uri="fa664324-3955-4a14-a402-3f4235c277e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C377311-43B3-4C29-8F74-851E9B61EB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DeepClue</vt:lpstr>
      <vt:lpstr>Motivation</vt:lpstr>
      <vt:lpstr>Demonstration</vt:lpstr>
      <vt:lpstr>Demonstration</vt:lpstr>
      <vt:lpstr>Design</vt:lpstr>
      <vt:lpstr>Design – Visual Gameplay</vt:lpstr>
      <vt:lpstr>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2021-12-01T03:55:34Z</dcterms:created>
  <dcterms:modified xsi:type="dcterms:W3CDTF">2021-12-02T05:43:37Z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0x0101000559028074960F4B9480BED74DF19D28</vt:lpwstr>
  </property>
</Properties>
</file>